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7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47"/>
    <p:restoredTop sz="94674"/>
  </p:normalViewPr>
  <p:slideViewPr>
    <p:cSldViewPr snapToGrid="0" snapToObjects="1">
      <p:cViewPr varScale="1">
        <p:scale>
          <a:sx n="91" d="100"/>
          <a:sy n="91" d="100"/>
        </p:scale>
        <p:origin x="4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5T22:56:23.89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9084 6668 0,'-18'17'0,"36"-17"0,0 0 15,35-17 1,-18 17-16,53 0 15,-35 0-15,88-18 16,-70 18-16,-1-18 0,1 18 16,52-17-1,-70 17-15,0 0 0,0 0 16,-18-18-16,1 18 16,-19 0-16,-34 0 15</inkml:trace>
  <inkml:trace contextRef="#ctx0" brushRef="#br0" timeOffset="438.7704">9560 6297 0,'0'0'15,"0"-18"-15,-17 18 16,-19 0 0,19 18-16,-36 17 15,0-17-15,-35 35 16,35-35-16,-35 34 16,35-16-16,-18 17 15,36-18-15,17-17 16,18 35-16,18-18 15,52 0 1,-17 0-16,0-17 0,71 17 16,-54-17-16,36 17 15,-71-17-15,1-18 16,-19 17-16</inkml:trace>
  <inkml:trace contextRef="#ctx0" brushRef="#br0" timeOffset="4471.1255">9137 8467 0,'18'0'16,"-1"0"-1,19 0-15,-1-18 16,18 18-16,35-18 15,-18 18-15,36-17 16,-35 17-16,35-18 16,-36 18-16,-17-18 0,53 1 15,-71-1-15,1 18 16,-1-17 0,-53 34-1</inkml:trace>
  <inkml:trace contextRef="#ctx0" brushRef="#br0" timeOffset="4898.8414">9525 8149 0,'-18'0'47,"1"0"-32,-19 0 1,19 18-16,-54-1 16,36 1-16,-36 35 15,19-35-15,16 17 0,1-17 16,0 34-16,17-34 16,0 35-16,36-35 15,17 17 1,1-17-16,-1-1 0,18 1 15,35 0-15,-53-18 16,53 35-16,-70-35 16</inkml:trace>
  <inkml:trace contextRef="#ctx0" brushRef="#br0" timeOffset="5934.1732">7444 10072 0,'-18'0'0,"36"0"16,-1-18 0,19 18-1,16-17-15,54-1 16,-53 0-16,88 1 15,-88 17-15,71-18 16,-71 18-16,35-18 16,-71 18-16,36 0 15,-70 0 1</inkml:trace>
  <inkml:trace contextRef="#ctx0" brushRef="#br0" timeOffset="6317.2956">7796 9754 0,'18'-17'16,"-18"-1"-16,-18 18 15,1 0-15,-36 35 16,0 1-16,-35 17 16,35-18-16,-35 18 15,52-18-15,-34 18 16,35-35-1,17 17-15,18-18 0,0 36 16,35-17-16,53 17 16,-35-18-16,18-18 15,-18-17-15,17 18 0,-17 0 16,35-18 0</inkml:trace>
  <inkml:trace contextRef="#ctx0" brushRef="#br0" timeOffset="39234.4523">6738 12030 0,'-18'-18'16,"1"0"0,-1 1-16,1 17 15,-1 0-15,-17 17 16,35 1-16,-18 17 15,-17 71 1,35-53-16,-18 124 16,0-107-16,36 106 15,0-105-15,-1 0 0,54 17 16,-36-53-16,36 18 16,-54-18-16,36 1 15,-53-19 1</inkml:trace>
  <inkml:trace contextRef="#ctx0" brushRef="#br0" timeOffset="40018.1101">7073 12206 0,'-17'0'16,"17"18"-1,17 17 1,-17 0-16,0 1 0,18 69 16,-18-52-16,17 53 15,-17-53 1,18 18-16,0-36 15,-1 0-15,1-35 16</inkml:trace>
  <inkml:trace contextRef="#ctx0" brushRef="#br0" timeOffset="40295.6225">7338 12259 0,'35'0'15,"18"0"1,-35-18-16,52 1 15,-35 17-15,18-18 16,-17 18-16,-19 0 16,1 0-16,-18-18 0</inkml:trace>
  <inkml:trace contextRef="#ctx0" brushRef="#br0" timeOffset="40669.4805">7391 12259 0,'0'18'16,"0"-1"-16,0 1 16,0 0-16,0-1 0,17 54 15,-17-54-15,0 19 16,18-19-16,17 19 15,-17-19-15,17-17 16,0 0-16,-17 0 16,17 0-16,-17 0 0,0 0 15,35 18-15,-36-18 16,1 35-16,-1-17 16,-34 17-16,-1-17 15,-17 17-15,0-17 16,-18-1-16,17 1 15,1-18-15,0 0 16,17 0-16,18-18 31,18 18-31</inkml:trace>
  <inkml:trace contextRef="#ctx0" brushRef="#br0" timeOffset="41103.1481">7955 12206 0,'0'0'0,"0"-18"16,18 18-1,-1-17-15,19 17 16,-1 0-16,-17 0 0,17 17 0,0 1 16,0 53-16,-17-36 15,-18 53 1,-18-53-16,-52 54 15,35-54-15,-1 18 0,-34 0 16,35-36-16,17 1 16,18 0-16,53-18 15,-18 0 1,53-18-16,-35 0 16,0 18-16,0 0 0,18-17 15,-36 17-15,0 0 16</inkml:trace>
  <inkml:trace contextRef="#ctx0" brushRef="#br0" timeOffset="41492.0911">8431 11906 0,'0'0'0,"36"0"15,-19 18-15,36 17 16,-35-17-16,70 52 16,-53-17-16,1-17 15,17 105-15,-36-88 16,18 105-16,-35-87 16,0 70-1,-17-88-15,-36 53 16,18-71-16,-54 36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6T00:31:05.18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2469 11289 0,'18'0'47,"0"0"-47,-1-18 16,1 18-1,0 0 1,-1 0-16,19 0 15,-19 0-15,18 0 16,18 0-16,-17 0 16,17 0-16,-18 0 15,0 0-15,0 0 16,1 0-16,17 0 0,35 0 16,-53 0-16,53 0 15,-35 0-15,18 0 16,-18-17-16,141-1 15,-124 18-15,54 0 16,-71-18 0,17 18-16,1 0 0,88 0 15,-71 0-15,18 0 16,105-17-16,-105 17 16,88 0-16,-106 0 15,89-18-15,-89 18 16,106 0-1,-88 0-15,0 0 0,-18-18 16,18 18-16,105 0 16,-123 0-16,106 0 15,-105 0-15,-1 0 0,71 18 16,-54-18 0,-16 18-16,105-18 15,-89 0-15,-16 0 0,17 17 16,-18-17-16,0 0 0,106 0 15,-124 0-15,72 0 16,-89 0-16,-1 0 16,-52-17-1</inkml:trace>
  <inkml:trace contextRef="#ctx0" brushRef="#br0" timeOffset="3771.3547">2734 10054 0,'-18'-17'0,"1"-1"15,-1 18-15,-17-18 16,0 18-1,-1 0-15,1 18 16,17 0-16,-35 17 0,18 18 16,-71 53-1,53-54-15,-52 72 16,52-53-16,-36 70 16,54 0-16,35-71 15,35 89 1,1-71-16,87 71 15,-52-106-15,-1 0 0,19 0 16,16-18-16,89 0 16,-105-35-16,-1 0 0,0-17 15,88-54-15,-105 18 16,-1 0-16,36-105 16,-70 69-16,-19 1 0,-17-18 15,0 0-15,-17 1 16,-19-1-16,-17 0 0,-70-88 15,52 106-15,-87 0 16,69 70-16,1 18 16,18 18-16,-1-18 15,18 17-15,-17 36 16,52-35-16,0-1 16</inkml:trace>
  <inkml:trace contextRef="#ctx0" brushRef="#br0" timeOffset="4543.0511">4463 9948 0,'0'0'16,"-71"0"-16,36 0 0,-53 18 16,52 0-16,-17 17 0,-17 53 15,-1 36 1,54-54-16,-1 1 15,18 17-15,35 88 16,-17-88-16,17-17 0,18 0 16,0-1-16,88 54 15,-70-71-15,87-1 16,-69-34-16,-1-18 16,71-18-16,-71 1 0,35-71 15,-70 35 1,35-88-16,-70 70 15,-18 0-15,0-17 0,-53-123 16,18 105 0,-36-18-16,18 18 0,-17 1 0,-89-1 15,89 88 1,-19 18-16,19 0 0,-18 35 16,-36 36-16,71-36 15</inkml:trace>
  <inkml:trace contextRef="#ctx0" brushRef="#br0" timeOffset="9025.2237">6950 9966 0,'0'-18'15,"0"1"-15,0-1 0,0 0 16,0 1 0,-18 17-1,0 0 1,1 0-16,-1 0 16,-17 17-1,0-17-15,-1 18 0,-17-18 0,-52 35 16,52-17-1,-71 35-15,54-35 16,17 17-16,-18 0 0,-35 36 16,53-36-16,18 18 15,0-18-15,-18 71 16,35-35-16,18-19 16,0 19-16,0-18 0,18 88 15,0-70-15,52 70 16,-35-88-16,18 0 15,0-1-15,106 37 16,-71-54-16,18-17 16,18-18-16,-19 0 0,142-18 15,-141-17-15,106-54 16,-124 37-16,0 16 16,-35-17-16,0-17 15,0 17-15,-18-71 16,-35 54-16,-17-89 15,-19 89-15,-17-19 0,-17 1 16,-89-88 0,71 105-16,0 18 0,-18 36 0,18-1 15,-71 36 1,106-1-16,0 1 0,0 17 16</inkml:trace>
  <inkml:trace contextRef="#ctx0" brushRef="#br0" timeOffset="15053.0209">19473 9172 0,'0'-17'0,"0"-1"15,0 0 1,0 1 0,18 17-1,-18-18-15,-18 0 16,1 18-1,-1 0-15,-52 0 16,34 0-16,-52 18 16,53 0-16,-18-18 15,0 17-15,0 19 16,0-19-16,-35 36 16,0 35-16,70-52 15,-17 17-15,17 17 0,1-17 16,-1 53-1,18-36-15,18 1 0,-1 0 16,18 52-16,1-52 16,70 52-16,-54-70 15,19-18-15,70 18 16,-70-35-16,105-1 16,-88-17-16,-17-17 0,70-19 15,-71 1 1,1 0-16,17-71 15,-52 53-15,-1-17 0,-35-1 16,0 1-16,-35-125 16,-1 90-16,-17 16 15,0 1-15,-17 0 0,-18 35 16,-89-35-16,89 70 16,0 1-16,-53 17 15,88 0-15,0 35 16</inkml:trace>
  <inkml:trace contextRef="#ctx0" brushRef="#br0" timeOffset="39750.4838">10830 9313 0,'18'0'79,"35"18"-64,-18 0-15,18-18 0,18 0 0,70 0 16,-53 0-16,106-18 15,-124 0 1,19 18-16,-19 0 0,1 0 16,17 0-16,-53 0 15,-17 0-15</inkml:trace>
  <inkml:trace contextRef="#ctx0" brushRef="#br0" timeOffset="41285.978">11889 8026 0,'0'-18'16,"-18"18"0,18 18 31,35-1-32,-17-17-15,17 18 0,18 0 16,0-18-16,18 0 0,87 17 15,-69-17-15,-1 0 16,106 18-16,-106-18 16,88 18-1,-105-18-15,-1 17 0,1-17 16,-18 0-16,17 0 16,-52 0-16</inkml:trace>
  <inkml:trace contextRef="#ctx0" brushRef="#br0" timeOffset="45584.1998">9119 11712 0,'0'18'31,"18"52"-31,0 54 16,-18-54-16,35 89 15,-35-88-15,18 70 16,-18-88-16,0 53 16,0-53-16,0-36 15,0 18-15,17-17 16,1 0-16,17-36 15,-35-17-15</inkml:trace>
  <inkml:trace contextRef="#ctx0" brushRef="#br0" timeOffset="45836.1645">9384 12118 0,'18'0'16,"-1"18"-1,18-1-15,1 1 0,-1 17 0,0-17 16,53 17 0,-52 0-16,-1-17 0,36 17 15,-54-17-15,19 17 16,-19-17-1</inkml:trace>
  <inkml:trace contextRef="#ctx0" brushRef="#br0" timeOffset="46030.5516">9843 12083 0,'-36'17'15,"72"-34"-15,-107 52 0,36-17 16,-1 17-16,19 0 0,-19 0 16,19 1-16,-1-1 0,1 0 15,-1 18 1,18-35-16,35-1 16,-17-17-16</inkml:trace>
  <inkml:trace contextRef="#ctx0" brushRef="#br0" timeOffset="46468.1798">10231 11712 0,'0'18'16,"0"17"0,0 0-16,0 1 15,0-1-15,0 18 0,0 0 16,0 17-16,-18-17 16,18 18-16,0-18 0,0 53 15,0-71-15,18 18 16,-1-36-16,-17 1 15,18-18-15,-1-18 16</inkml:trace>
  <inkml:trace contextRef="#ctx0" brushRef="#br0" timeOffset="46792.2522">10495 12083 0,'18'17'31,"35"19"-16,-18-19-15,-17 1 16,17 17-16,35 0 16,-52-17-16,53 17 15,-54-17-15,1-18 16,0 0-16,-1 18 16,-17-36-1</inkml:trace>
  <inkml:trace contextRef="#ctx0" brushRef="#br0" timeOffset="47592.8512">10848 11942 0,'-18'0'32,"1"52"-17,17-34 1,-53 53-16,35-18 16,-17 35-16,0-53 15,17 0-15,0 1 0,18-19 16,-17 1-16,17 0 0,-18-1 15,18 18 1,-18-35-16</inkml:trace>
  <inkml:trace contextRef="#ctx0" brushRef="#br0" timeOffset="48193.6642">11324 11818 0,'0'-35'16,"0"70"-16,0-88 15,18 71 1,-18-1 0,17 19-16,1 52 15,0-35-15,-18 53 16,17-53-16,1 52 16,-18-69-16,18 34 15,-1-52-15,19 0 16,-19-18-16</inkml:trace>
  <inkml:trace contextRef="#ctx0" brushRef="#br0" timeOffset="48609.9049">11836 11871 0,'-18'-35'15,"36"70"-15,-54-88 0,1 53 16,0 0-16,17 0 16,1 18-16,-19 35 15,19-18-15,-1 0 0,18 36 16,0-36-16,18-17 16,-1-1-16,1 1 0,35 0 15,-18-18-15,18-18 16,-18 0-16,-17-17 15,0 17-15,-1-17 16,-17 0-16,0 0 16,0 17-16,0 0 15,-17 18 1,34 0-16,-17 18 16,18 52-16,-18-17 15,35 53 1,-17-71-16,17 36 0,-17-36 15,17 1 1,-17-36-16,-1 17 16,1-34-16</inkml:trace>
  <inkml:trace contextRef="#ctx0" brushRef="#br0" timeOffset="48887.896">12224 11800 0,'0'0'0,"53"0"16,-18 0-16,-17 0 15,17 0-15,0 0 0,-17 18 16,-1-18-16,1 71 16,-18-36-16,-18 71 15,18-71-15,-17 18 0,17-18 16,0 0-1,17-17-15,1 0 16,0-18-16,35 0 16,-18 0-16,0 0 15,-17 0-15,-1 0 0,1 0 16</inkml:trace>
  <inkml:trace contextRef="#ctx0" brushRef="#br0" timeOffset="50579.8379">11395 12735 0,'17'0'31,"19"0"-15,-1 18-16,71-18 16,-18 0-16,-17 0 0,17 0 15,106 0 1,-88-18-16,-1 18 0,107-35 16,-124 17-16,36 1 15,-71 17-15,-36 0 16,1 0-16,0 0 15,-18 17-15,-18 1 0</inkml:trace>
  <inkml:trace contextRef="#ctx0" brushRef="#br0" timeOffset="52202.8866">6615 11624 0,'0'18'31,"0"17"-15,0 0-16,0 1 0,17 34 16,-17-17-16,0 35 15,0-53-15,0 36 16,0-53-16,0 35 16,0-36-16,18 1 15,-36-36 16</inkml:trace>
  <inkml:trace contextRef="#ctx0" brushRef="#br0" timeOffset="52580.6766">6279 11889 0,'0'0'15,"0"-18"1,36 0 0,-19 1-16,1-1 0,0 0 0,-1 1 15,19-36 1,-1 35-16,-18-17 0,19-18 15,-19 35-15,1 1 16,0-1-16,-1 0 0,-17 1 16,18 17-1,0 17-15,-18 1 0,35 17 16,-17 1 0,-1-19-16,1 19 15,-1-19-15,1 19 0,0-19 0,35 18 16,-36-17-16,19 0 15</inkml:trace>
  <inkml:trace contextRef="#ctx0" brushRef="#br0" timeOffset="54856.1638">9296 13458 0,'0'-17'16,"17"-1"-16,1 18 15,17 0-15,-17 0 0,70 18 16,-53-1 0,1 19-16,-1 17 15,-35-36-15,-18 36 16,1-17-16,-1-1 15,0 0 1,1-17-16,17-1 0,0 1 16,17 17-16,1-17 15,0 0-15,17-1 0,0 36 16,-35-35-16,18-1 16,-18 19-16,-53-1 15,35 0-15,-70 0 16,35-17-16,-17 0 15,34-18-15,19 0 16,17-18-16,17-17 16</inkml:trace>
  <inkml:trace contextRef="#ctx0" brushRef="#br0" timeOffset="55156.6541">9737 13653 0,'35'0'16,"0"0"-1,1 0-15,34 0 0,-17 0 16,0 0-16,0 17 0,17 36 16,-52-35-16,-18 52 15,-18-34-15,-35 34 16,18-35-16,-35 18 15,34-17-15,19-1 16,34-18 0,54 1-16,-36-18 15,53 0 1,-35 0-16,-17 0 0,-1 0 16,0 0-16</inkml:trace>
  <inkml:trace contextRef="#ctx0" brushRef="#br0" timeOffset="55834.2048">11395 13635 0,'0'-35'15,"0"70"-15,0-106 0,0 54 0,-18-19 16,18 19-16,-18-1 15,1 18-15,-18 0 16,17 18-16,-17 35 16,17 0-16,18 70 15,18-52 1,17 52-16,-17-70 16,17 35-16,-18-53 15,1 1-15,-18-19 16,-18-17-1,-34 0 1,16-17-16,19-1 0,-54-35 16,53 18-1,36 17-15,35 18 16,35 0 0,-35 0-16,-18 0 0,71 0 15,-71 0 1,1 0-16,-19 0 0,1 0 15,-18-17-15</inkml:trace>
  <inkml:trace contextRef="#ctx0" brushRef="#br0" timeOffset="55985.3738">11695 13917 0,'0'35'16,"0"-70"-16,0 88 0,0-35 0,17-1 15,-17 1 1,18-18-16,0 0 16</inkml:trace>
  <inkml:trace contextRef="#ctx0" brushRef="#br0" timeOffset="56129.3656">11695 13635 0,'17'0'32,"1"0"-17,0 18-15,-1-18 16</inkml:trace>
  <inkml:trace contextRef="#ctx0" brushRef="#br0" timeOffset="56402.959">11906 13406 0,'0'52'16,"-17"-16"-16,17 52 15,17-17-15,1 52 16,-18-52-16,35 52 16,-17-88-16,-1 1 15,1-1-15,0-18 0,-1 1 16,19 0-16,-19-36 16</inkml:trace>
  <inkml:trace contextRef="#ctx0" brushRef="#br0" timeOffset="56574.6561">12171 13776 0,'0'0'16,"53"0"-16,-36 0 0,19 0 16,17-18-1,-18 18-15,-17 0 0,-1-17 16,-17-1-16</inkml:trace>
  <inkml:trace contextRef="#ctx0" brushRef="#br0" timeOffset="56768.7465">12259 13511 0,'0'71'15,"0"-142"-15,0 177 0,18 0 16,-1-71-16,1 71 16,-18-71-16,18 18 15,-1-35-15,-17 17 0,36 1 16,-19-19-16</inkml:trace>
  <inkml:trace contextRef="#ctx0" brushRef="#br0" timeOffset="57125.276">12435 13952 0,'36'0'15,"-19"0"-15,1 0 16,0-17-16,-1 17 0,1-18 16,0 0-16,-18 1 15,0-1 1,-18 18-1,0 0-15,1 18 16,-1-1-16,18 19 16,0-1-16,18 0 15,-1-17-15,1 0 0,35-1 16,-36 1 0,1-18-16,0 0 15,-1 0-15,1-18 0,-18 1 0,18-1 16,-18-17-16,0 17 15,0 0-15,0 1 16,0-1 0,17 18-1,1 18-15</inkml:trace>
  <inkml:trace contextRef="#ctx0" brushRef="#br0" timeOffset="57388.2135">13035 13794 0,'-35'0'0,"70"0"0,-88 17 16,18 1-16,17 0 15,1 17-15,17-18 16,0 1-16,17-18 16,1 18-16,0-1 0,35 1 15,-36-18-15,1 18 16,-1-18-16,-17 17 15,0 1 1,-35-18 0,18 18-16,-19-18 15,19 0-15,-1 17 0</inkml:trace>
  <inkml:trace contextRef="#ctx0" brushRef="#br0" timeOffset="57497.0199">13212 14041 0,'0'17'15,"-18"-17"-15</inkml:trace>
  <inkml:trace contextRef="#ctx0" brushRef="#br0" timeOffset="60338.7524">15469 10742 0,'-35'0'0,"70"0"0,-88 0 16,18 0-16,53 0 31,52 0-15,-17 0 0,71 0-16,-54 0 15,160-18-15,-89 18 16,17 0-16,1-17 15,18 17-15,-1 0 0,212 0 16,-194 0-16,229 17 16,-211-17-16,247 18 15,-230-18-15,-17 0 16,17 18-16,212-18 16,-229 0-16,-36 0 0,0 0 15,71 0 1,-88 0-16,-124 0 15,-35 17-15,-53 1 16</inkml:trace>
  <inkml:trace contextRef="#ctx0" brushRef="#br0" timeOffset="66217.6355">18027 11748 0,'0'-36'15,"18"19"-15,-18 34 16,17 54-1,1-18-15,0 88 16,-18-71-16,17 54 16,-17-71-16,0 0 15,18-18-15,-18 0 16,-18-52 0,18-72-1,-17 54-15,17-88 16,17 52-16,1-35 15,-1 53-15,36 0 16,-35 36-16,35-1 16,-35 18-16,34 35 15,-16-17-15,-1 53 16,-35-36 0,18 18-16,-18-18 0,0 53 15,0-52-15,17 34 16,-17-35-16,18 1 15,-18-19-15,18-17 16</inkml:trace>
  <inkml:trace contextRef="#ctx0" brushRef="#br0" timeOffset="66539.2677">18997 12136 0,'-18'-18'16,"1"0"-16,-1 18 15,1 0-15,-1 0 0,-17 0 16,17 18-16,0 0 0,-17 34 15,35-16-15,18 17 16,-1-18 0,54 18-16,-36-35 15,53-1-15,-35-17 16,18 0-16,-36 0 16,-17 0-1</inkml:trace>
  <inkml:trace contextRef="#ctx0" brushRef="#br0" timeOffset="68051.5199">18997 12100 0,'18'0'0,"-1"-17"15,1-1-15,0 0 16,-1 18-16,1 0 16,17 18-16,-17 0 15</inkml:trace>
  <inkml:trace contextRef="#ctx0" brushRef="#br0" timeOffset="70959.1989">14605 11624 0,'0'0'0,"0"-18"0,0 36 31,35 53-15,-17-36-16,0 71 15,-1-36-15,1 36 16,-1-18-1,-17-52-15,0 16 0,0-34 16,-17 0-16,17-36 16,-18-17-1,18 0-15,0-18 16,-17-36-16,17 37 16,0-19-16,0 18 0,17-35 15,1 53 1,-1-1-16,1 19 0,0-1 15,35 18-15,-36 0 16,1 0-16,0 0 0,-1 18 16,19 35-16,-19-36 15,-17 36-15,18 35 16,-1-17-16,-17-18 16,0 70-16,18-87 15,0 34-15,-18-35 16,17 1-16,-17-19 15</inkml:trace>
  <inkml:trace contextRef="#ctx0" brushRef="#br0" timeOffset="71255.1589">15222 12012 0,'0'-18'16,"0"36"0,18 17-1,-18 1-15,0-1 16,0 0-16,18 18 0,-18-18 15,17 36-15,1-53 16,0 35 0,-1-36-16,1-17 15,-1 0-15,1-17 16</inkml:trace>
  <inkml:trace contextRef="#ctx0" brushRef="#br0" timeOffset="71426.8539">15452 12065 0,'0'53'16,"0"-106"-16,17 141 0,-17-17 15,18-36-15,17 36 16,-35-54-16,36 36 16,-19-35-16,-17 17 15</inkml:trace>
  <inkml:trace contextRef="#ctx0" brushRef="#br0" timeOffset="71561.9004">15275 12224 0,'0'0'16,"36"0"-16,-1 0 15,-18 0-15,36-18 16,-17 18-16</inkml:trace>
  <inkml:trace contextRef="#ctx0" brushRef="#br0" timeOffset="71762.2785">15787 12312 0,'0'0'0,"0"35"16,-35 18-16,17-35 0,18-1 16,-18 1-16,18 0 15,-17-18-15</inkml:trace>
  <inkml:trace contextRef="#ctx0" brushRef="#br0" timeOffset="72172.5444">15893 11748 0,'17'70'15,"-17"-17"-15,18 0 0,0 53 16,-18-71-16,17 18 15,-17-18-15,0-17 16,0-1-16,0-52 31,0 18-31,0-36 0,18 17 16,-18-17-16,0 1 0,0-54 16,0 53-16,17-18 15,1 36 1,17 17-16,-17 18 15,35 18-15,-35 17 16,-1 36-16,1-36 16,0 53-1,-18-35-15,0 35 16,17-52-16,-17-1 0,35 0 16,-17-17-1</inkml:trace>
  <inkml:trace contextRef="#ctx0" brushRef="#br0" timeOffset="72456.2086">16457 11994 0,'0'0'15,"0"18"-15,0 0 0,0 35 16,0-18-16,0 35 16,0-34-16,0-1 15,18 18-15,-18-35 16,17-1-16,-17 1 15</inkml:trace>
  <inkml:trace contextRef="#ctx0" brushRef="#br0" timeOffset="73151.9372">16475 12118 0,'17'18'46,"-17"-1"-30,0 1-16,0-1 0,0 19 16,0 17-1,18-36-15,-18 1 0,18 0 16,-18-1-16,17 1 16,1-18-16,0 0 0,-1 0 15,-17-18 1,18 1-16,-18-1 0,17 0 15,-17 1-15,0-1 16,0 0-16,18 18 16,-18 18-1,18 0-15,-18-1 16,17 1-16,19-18 16,-19 18-16,19-18 15,-19-18-15,19 0 16,-19 1-16,-17-19 15,0 1-15,-17-18 16,17 36-16,-36-54 16,36 53-1,-35-17-15,35 17 16,-18 18-16,18 18 16</inkml:trace>
  <inkml:trace contextRef="#ctx0" brushRef="#br0" timeOffset="73624.9485">17233 12224 0,'18'0'0,"-18"17"15,0 19 1,0-19-16,-18 1 16,1 17-16,-1-17 15,-17 17-15</inkml:trace>
  <inkml:trace contextRef="#ctx0" brushRef="#br1" timeOffset="100707.8">10760 8361 0,'-18'-35'15,"36"70"-15,-54-70 0,19-1 16,-1 36 0,36 0-1,35 36 1,-18-19-16,0 18 15,71 36-15,-35-18 16,-1 0-16,18 0 16,1 0-16,-1 17 0,18-17 15,70 53-15,-88-53 16,-17-18-16,-1 0 0,-17 1 16,0-1-16,18 0 15,-36-17-15,-35 0 16,-18-1-16,-35-17 15</inkml:trace>
  <inkml:trace contextRef="#ctx0" brushRef="#br1" timeOffset="100948.1388">10989 9313 0,'0'0'15,"18"-35"-15,-1 17 16,54-87 0,-18 34-16,70-70 15,-52 70-15,88-87 16,-71 87-16,-18 1 16,71-36-16,-88 70 0,-35 19 15,17-1 1,-35 0-16,0 36 15</inkml:trace>
  <inkml:trace contextRef="#ctx0" brushRef="#br1" timeOffset="101414.0404">10742 9807 0,'0'0'16,"0"18"-16,18 52 15,-1-34 1,-17 34-16,18 1 0,-18-1 16,18 1-16,-18-1 0,35 36 15,-17-53-15,34 18 16,-34-54-16,17 1 16,-17-18-16</inkml:trace>
  <inkml:trace contextRef="#ctx0" brushRef="#br1" timeOffset="101792.0514">11377 9966 0,'-53'-18'16,"106"36"-16,-141-53 0,53 35 15,-18 0 1,17 17-16,1 1 0,18 17 0,-1-17 15,-17 52-15,35-34 16,0-19-16,17 1 16,1 0-16,17-18 0,36 0 15,-36-18-15,36-17 16,-36-1-16,0-16 16,-35 34-16,0 0 15,0 1-15,-18 34 31,18 36-15,0 0-16,18 35 16,0-52-16,-18 16 0,35 19 15,-35-18 1,18-35-16,17 35 16,-17-53-16,17 0 15</inkml:trace>
  <inkml:trace contextRef="#ctx0" brushRef="#br1" timeOffset="102067.2703">11695 9931 0,'53'0'15,"-106"0"-15,123 0 0,-52 35 16,-1-17-16,-17 17 15,0 18-15,0 35 16,-17-35-16,17 17 16,0-52-16,-18 17 15,18-17-15,0 0 16,18-1-16,35 1 16,-18 0-16,71-18 15,-53 0-15,53 0 16,-71-18-16</inkml:trace>
  <inkml:trace contextRef="#ctx0" brushRef="#br1" timeOffset="102959.7748">18909 9190 0,'-18'-35'15,"36"70"-15,-18-70 16,53 105-1,-18-35 1,36 36-16,-1-18 0,1 17 16,17 1-16,88 88 15,-87-106-15,105 70 16,-106-70-16,0 0 16,71 18-16,-106-54 0,17 18 15,-70-17 1,18-18-16,-36 0 15,1 0-15,-1-18 16</inkml:trace>
  <inkml:trace contextRef="#ctx0" brushRef="#br1" timeOffset="103790.7006">19932 9084 0,'0'-18'0,"0"36"31,-53 35-31,18 0 16,-1 17-16,-16 19 0,-90 140 15,72-106-15,-71 124 16,70-141 0,18-18-16,-17 53 15,52-88-15,18 0 16,35-35-16,36-36 16,-18-17-16,0-18 15</inkml:trace>
  <inkml:trace contextRef="#ctx0" brushRef="#br1" timeOffset="104306.0894">20320 8537 0,'-18'-35'0,"36"70"0,-36-88 15,36 71 1,0 53-1,-1-36-15,19 71 16,-36-53-16,35 35 16,-35-35-16,17 0 15,-17-1-15,18 37 16,0-54-16,-1 18 16,-17-35-16,18-1 0,17 1 15</inkml:trace>
  <inkml:trace contextRef="#ctx0" brushRef="#br1" timeOffset="104745.1078">20937 8643 0,'-35'-53'15,"70"106"-15,-88-106 0,36 53 0,-18 0 16,17 0-16,-53 53 16,54-18-16,-19 1 0,19-1 15,-1 53-15,18-53 16,18-17-16,-1 17 0,36-17 16,-17 0-16,34-36 15,-52 0 1,52-17-16,-52 0 15,0-1-15,-18 1 0,17-35 16,-17 52-16,0-17 16,0 17-16,0 36 15,-17 17 1,17 18 0,0 0-16,0-18 0,17 36 15,19-18 1,-19-18-16,18 18 15,-17-36-15,0 1 0,17 0 16,-17-18 0,-1-53-1</inkml:trace>
  <inkml:trace contextRef="#ctx0" brushRef="#br1" timeOffset="105022.6243">21237 8590 0,'36'0'16,"-72"0"-16,89 18 0,-18-18 16,-17 17-16,17 1 0,18 0 15,-35-18-15,17 35 16,-35 0-16,0 36 16,-17-18-16,-1-18 15,18 0-15,-18 1 0,18-1 16,0 0-16,0-17 15,36-18 1,-19 17-16,18-17 16,18 0-1,36 18-15,-72 0 16,1-1 0</inkml:trace>
  <inkml:trace contextRef="#ctx0" brushRef="#br1" timeOffset="114995.614">882 10707 0,'-35'0'0,"70"0"0,-53 0 31,54 0-31,-1 17 0,0-17 16,18 0-16,18 0 16,34 0-1,-34 0-15,35 18 0,-53-18 16,53 0-16,-71 0 15,35 18 1,-52-18-16,0 0 0,-36-18 16,0 18-1</inkml:trace>
  <inkml:trace contextRef="#ctx0" brushRef="#br1" timeOffset="115233.7247">1305 10583 0,'0'0'0,"18"0"0,0 0 16,-1 0-16,18 0 0,-17 0 16,70 18-16,-52 0 15,52 17 1,-53-17-16,53 52 16,-70-35-16,35 18 15,-53-17-15,0-19 0,-18 18 16,-17 1-16,-53-1 15,35 0 1,0-17-16,-18 17 0,18 1 16,0-1-16</inkml:trace>
  <inkml:trace contextRef="#ctx0" brushRef="#br1" timeOffset="116996.4566">14093 9807 0,'-52'0'16,"104"0"-16,-122 18 0,52-18 16,54 0-1,52 0 1,-18-18-16,54 1 15,-54 17-15,1-18 16,70 0-16,-88 1 16,35-1-16,-53 0 15</inkml:trace>
  <inkml:trace contextRef="#ctx0" brushRef="#br1" timeOffset="117231.0397">14552 9560 0,'0'0'16,"71"36"-16,-36-36 0,53 17 15,-35-17-15,18 18 16,-36-1-16,18 36 16,-53-17-16,0-1 15,-18 0-15,-17 1 0,-36 69 16,18-69-16,-52 52 15,52-53 1,17-17-16,-34 35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6T00:38:34.80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17180 3528 0,'-17'0'16,"17"-18"0,35 18-1,-17 0-15,17 18 16,-18-18-16,1 35 16,-18 0-16,0 36 15,0-53-15,-18 52 16,18-52-16,-17 35 15,34-36-15,1 1 16,0-18-16,35-18 16,-36 1-1</inkml:trace>
  <inkml:trace contextRef="#ctx0" brushRef="#br0" timeOffset="349.8662">17551 3598 0,'-18'18'0,"36"-36"0,-36 54 16,36-1-1,-1 0-15,-17 0 16,36 1-16,-19-19 0,19 54 16,-19-36-16,18 0 15,-35-17-15,0 0 16,-17-18-1,-18 0-15,17 0 16,0-36-16,1 1 16,-1-18-1,18 18-15,0 0 0,0 17 16,18-52-16,-1 34 16,-17-17-16,0 36 15,0-1-15,-17 0 16,-1 1-16,0 34 15,1-17 1,17 18-16</inkml:trace>
  <inkml:trace contextRef="#ctx0" brushRef="#br0" timeOffset="527.1617">17939 3722 0,'0'0'16,"17"17"-16,1 1 0,0 0 16,-1-1-16,1-17 15,0 18-15,17-18 16</inkml:trace>
  <inkml:trace contextRef="#ctx0" brushRef="#br0" timeOffset="677.0599">18062 3651 0,'0'0'0,"0"18"0,-17 35 15,-1-36-15,0 36 16,18-35-16,0 0 16,0-1-16,18 1 0,0-18 15</inkml:trace>
  <inkml:trace contextRef="#ctx0" brushRef="#br0" timeOffset="923.2156">18168 3528 0,'35'0'16,"-17"0"-1,0 0 1,-18 17-16,0 19 15,0-19-15,-36 36 16,36-17-16,-17 16 16,17-34-16,0 0 0,17 17 15,1-35-15,17 18 16,1-18 0,-19 0-16,1 0 15,17 0-15</inkml:trace>
  <inkml:trace contextRef="#ctx0" brushRef="#br0" timeOffset="1306.7056">18415 3634 0,'0'0'0,"-18"0"16,36 17-1,0 19 1,-1-19-16,1 18 15,17-17-15,0 35 16,1-18-16,-19 18 16,1-35-16,-18 17 15,-18-17-15,-17-18 16,17 0 0,-17-36-1,35 19-15,-17-54 16,17 36-16,17 0 0,-17 17 15,35-35-15,-17 18 16,0 0 0,-18 17-16,-18 0 15,0 18 1,1 0-16,-1 0 16,1 18-16,17 0 15</inkml:trace>
  <inkml:trace contextRef="#ctx0" brushRef="#br0" timeOffset="1511.7666">18750 3669 0,'18'0'15,"-1"18"-15,-17-1 16,18-17-16,17 35 15,-17-17-15,0 0 0,17-1 16,-17-17-16,17 18 16,-35 0-16,17-18 15</inkml:trace>
  <inkml:trace contextRef="#ctx0" brushRef="#br0" timeOffset="1677.5906">18962 3581 0,'-35'88'15,"70"-176"-15,-88 229 0,18-71 16,17-34-16,0 34 16,18-35-16,0-17 0,36 0 15</inkml:trace>
  <inkml:trace contextRef="#ctx0" brushRef="#br0" timeOffset="1979.5811">19315 3475 0,'0'35'15,"-18"-17"-15,0 35 16,-17 35-16,17-35 15,18 0-15,0 17 16,18-34-16,17 16 16,-17-52-16,35 0 15,-35 0-15,34-35 16,-52 18-16,0-19 16,0 19-16,0-1 0,-35 0 15,-18-17-15,18 35 16,-18 0-1,18 0-15,35 18 0</inkml:trace>
  <inkml:trace contextRef="#ctx0" brushRef="#br0" timeOffset="2201.5114">19650 3545 0,'0'0'0,"-18"18"16,0 17 0,1 1-16,-1 17 15,18-18-15,18 0 16,-1-17-16,36-1 16,-35 1-16,35-18 15,-35 0-15,-1-18 16,18 18-16,-35-17 0</inkml:trace>
  <inkml:trace contextRef="#ctx0" brushRef="#br0" timeOffset="2345.036">19808 3687 0,'0'0'15,"0"105"-15,0-52 0,0 35 16,0-52-1,0-19-15,0 19 16,-17-19-16</inkml:trace>
  <inkml:trace contextRef="#ctx0" brushRef="#br0" timeOffset="14214.2311">16298 6668 0,'18'0'31,"0"0"-31,17 17 15,18 1 1,-36-1-16,19 1 0,-1 17 16,-17 1-1,-18-19-15,0 36 16,-18-35-16,18 17 16,-18-17-16,18-1 0,18 1 15,0 0-15,-1-18 16,36 0-1,-35-18-15,-1 18 16</inkml:trace>
  <inkml:trace contextRef="#ctx0" brushRef="#br0" timeOffset="14554.0754">16757 6773 0,'-18'0'15,"18"18"-15,0 0 16,18 35-16,-18-36 15,18 1-15,17 35 16,0 0 0,-17-36-16,-1 19 0,1-19 15,-18 1-15,0-1 16,0 1-16,-35-18 16,17 0-16,1-18 15,-1 18-15,0-17 16,1 17-16,-1-35 15,36 17-15,-18 0 0,17-17 16,1 17-16,35-52 16,-36 52-16,-17-17 0,18 0 15,-18 17-15,-18-17 16,1 35-16,-1 0 0,1 0 16,-1 17-1,0 1-15</inkml:trace>
  <inkml:trace contextRef="#ctx0" brushRef="#br0" timeOffset="14958.7248">17145 6862 0,'0'17'16,"0"1"-1,35 35-15,-35-36 16,36 19-16,-19-19 16,18 19-16,-17-19 15,0-17-15,-1 0 16,1 0-16,0 0 15,-18-17-15</inkml:trace>
  <inkml:trace contextRef="#ctx0" brushRef="#br0" timeOffset="15099.5296">17233 6950 0,'-17'88'0,"34"-176"0,-52 211 16,35-70-16,0-18 15,18-17-15</inkml:trace>
  <inkml:trace contextRef="#ctx0" brushRef="#br0" timeOffset="15431.5087">17445 6809 0,'0'0'16,"18"17"-16,-1 1 0,1 0 15,-1-18-15,-17 17 0,18 18 16,-18-17-16,0 0 15,0-1-15,-18 1 0,18 0 16,-17-1 0,17 1-16,17 17 15,1-17-15,17-18 16,-17 17-16,0-17 16,-1 0-16,1 0 0,0-17 15</inkml:trace>
  <inkml:trace contextRef="#ctx0" brushRef="#br0" timeOffset="15837.5402">17780 6826 0,'0'0'0,"-18"0"0,18 18 15,-17-18-15,17 18 16,0-1-16,0 18 16,0-17-16,17 17 0,1 18 15,-18-35-15,18 35 16,-1-36-16,1 19 16,-18-19-1,0 1-15,-18-18 16,1 0-1,-19-35-15,1-1 16,35 19-16,-18-1 16,18-35-16,0 36 15,18-19-15,0 19 16,17-19-16,-35 19 16,35-1-16,-35 36 31,-17-1-16</inkml:trace>
  <inkml:trace contextRef="#ctx0" brushRef="#br0" timeOffset="16098.8978">17992 6985 0,'35'35'16,"-17"-35"-16,-1 18 0,36 0 15,-35-1-15,-1-17 16,1 18-16,0-18 15</inkml:trace>
  <inkml:trace contextRef="#ctx0" brushRef="#br0" timeOffset="16255.3447">18133 6914 0,'0'18'0,"0"17"16,0-17-16,-35 35 15,35-18-15,-18 0 16,0-17-16,18 17 16,18-35-1</inkml:trace>
  <inkml:trace contextRef="#ctx0" brushRef="#br0" timeOffset="16449.8479">18292 6914 0,'0'36'0,"0"-72"0,17 89 0,-17-17 16,0-1-16,0 35 16,0-34-16,18 17 15,-18-36-15,17-17 16</inkml:trace>
  <inkml:trace contextRef="#ctx0" brushRef="#br0" timeOffset="16693.2201">18503 6914 0,'18'18'16,"-36"-36"-16,53 36 0,-17-18 0,0 0 15,-1 18-15,-17-1 16,0 1-16,-17 35 16,-1-35-16,18-1 15,-18 1-15,18-1 16,0 1-16,18 0 16,0-18-1,17-18-15,-17 0 16,-1 18-16</inkml:trace>
  <inkml:trace contextRef="#ctx0" brushRef="#br0" timeOffset="16967.0485">18803 6950 0,'-18'17'0,"18"1"16,0 0-1,18-1-15,0-17 16,-1-17 0,1 17-16,0-18 15,-18 0-15,0 1 16,0 34 0,17 19-1,1-1-15,0 18 16,-18-36-16,35 36 15,0-53-15</inkml:trace>
  <inkml:trace contextRef="#ctx0" brushRef="#br0" timeOffset="17800.4813">27023 9966 0,'0'18'0,"53"52"15,-18 1-15,53 70 16,-35-71-16,0 1 15,0 17-15,0-17 16,0-1-16,0 1 0,0-18 0,17 0 16,18 35-1,-35-71-15,-35 1 0,17 0 16,-17-18-16,-18-18 16,-53-35-1</inkml:trace>
  <inkml:trace contextRef="#ctx0" brushRef="#br0" timeOffset="18107.0709">26935 10566 0,'-36'-18'0,"36"0"16,-17-17-16,17-35 15,0 17-15,0 0 0,0 0 16,0 0-16,0-18 16,0 18-16,0 1 0,0 16 15,0 1-15,0 17 0,0 1 16,17 17-16,36 0 16,-17 17-16,34 1 0,71 53 15,-70-54 1,17 1-16,-18-1 15,1 1-15,0 0 0,-18-18 0,35 17 16</inkml:trace>
  <inkml:trace contextRef="#ctx0" brushRef="#br0" timeOffset="19197.8862">28416 8573 0,'0'17'16,"36"36"-1,-1-18-15,35 54 16,-17-37-16,0 1 16,53 53-16,0 0 15,-53-71-15,53 18 16,-71-35-16,0 0 16,0-18-16,-17 0 15,-18-18-15,-35-17 16</inkml:trace>
  <inkml:trace contextRef="#ctx0" brushRef="#br0" timeOffset="19491.6051">28416 9013 0,'-17'-17'16,"34"34"-16,-34-52 0,17 0 0,0-36 16,0 18-16,0 1 15,-18 16-15,0-17 0,18 0 16,-17-17-16,17 52 16,-18 1-16,18-1 0,18 0 15,-1 18-15,54 18 16,-1 0-16,72-1 15,-54 1-15,0-18 16,0 0-16,-17 0 0,52-18 16</inkml:trace>
  <inkml:trace contextRef="#ctx0" brushRef="#br0" timeOffset="24542.3134">13600 7885 0,'0'-36'16,"-18"36"-16,0-17 15,1-1-15,-36 0 16,35 18-16,-35 18 16,18-18-16,17 18 0,1 17 15,17-17-15,-18-1 16,36 36-16,-1-35 16,36 17-16,-18-17 15,1-1-15,17 19 16,-36-19-16,1 1 0,0 17 15,-18-17 1,0-1-16,0 1 0,-18-18 16,-17 18-16,17-18 15,-17 17-15,-1-17 0,-34 18 16,52-18-16,1 18 16</inkml:trace>
  <inkml:trace contextRef="#ctx0" brushRef="#br0" timeOffset="25446.9037">13811 8008 0,'0'-18'16,"-17"18"-16,-1 18 16,0 0-16,1-1 15,-1 1-15,18 17 16,-18 1-16,18-1 0,18 18 15,0-36-15,-1 1 16,1 0-16,0-18 0,17 0 16,-17 0-16,52-36 15,-52 19-15,-1-19 0,-17 19 16,0-18-16,0-1 0,-17 19 16,17-19-16,-18 19 0,0 17 15,1-18-15,-1 36 16,18-1-1,0 19-15,0-19 0,18 19 16,-1-19-16,19 18 0,17 1 16,-18-19-16,18-17 15,-36 18 1,-17-36 0,-17 18-1,-1 0 1,36-17 31,-18-1-32,17 0-15,-17 1 16,18-1-16,-18 1 0,18-19 16,-1 19-1,1 17-15,-18 17 16,18-17-16,17 18 15,-35 0-15,18-1 0,-1-17 16,-17 18-16,18-18 16,-36 0 15,18-18-15,18 18-16,0-17 15,-1 17 1,1 35-1,-1-18-15,1-17 0,0 18 16,17 0-16,-17-18 0,17 0 16,0 0-16,18-36 15,-18 19-15,-17-1 0,17-17 16,1-18 0,-36 35-16,0 1 0,0-1 15,0 0-15,-36 18 16,19 0-16,-1 18 15,0 0-15,18 35 16,0-18-16,0-17 16,18 17-16,0-18 0,52 19 15,-17-19-15,35-17 16,-52-17-16,-1 17 16,0-18-16,-17 18 0,-1-18 15,-34 18 1</inkml:trace>
  <inkml:trace contextRef="#ctx0" brushRef="#br0" timeOffset="30981.6828">2681 13212 0,'0'0'0,"18"0"0,17 17 15,71-17 1,-36 0-16,124 0 16,-70 0-16,17-17 0,0 17 15,18 0-15,158-18 16,-140 18-16,176-18 16,-159 18-16,158 0 15,-193 18-15,-35 0 0,87 17 16,-123 0-1,-35-17-15,0-1 0,-17 1 16,-1-18-16,-18 0 16</inkml:trace>
  <inkml:trace contextRef="#ctx0" brushRef="#br0" timeOffset="36848.5421">18891 6826 0,'-35'0'16,"17"0"-16,-17 0 16,17 0-16,1 0 15,-1 18 1,18 0-16,0 17 16,18-18-16,-18 1 15,17 0-15,1-1 0,17 19 16,1-19-1,17-17-15,-18 0 16,-18 0-16,36-17 16,-35-1-16,-18 0 0,18-35 15,-18 36 1,0-1-16,-36-35 16,19 36-16,-19-1 15,1 18-15,0 0 16,0 18-16,17-18 15,18 17-15,-18-17 0,18 18 16,18-18-16</inkml:trace>
  <inkml:trace contextRef="#ctx0" brushRef="#br0" timeOffset="37387.3952">18962 7073 0,'0'0'0,"0"-17"16,0-1-1,0 0 17,-18 18-17,1 0-15,-1 18 0,0 0 16,1-1-16,17 1 15,-18 35-15,18-36 16,18 36-16,17-35 16,-17 0-16,52-1 15,-35-17-15,1 0 0,52 0 16,-71-17 0,19-19-16,-19 19 15,-17-1-15,0 0 16,-17 1-16,-1-19 0,-17 19 0,-36-18 15,36 17-15,-36 18 16,54-18 0,-18 18-16,-1 0 15,36 18-15,-17 0 16</inkml:trace>
  <inkml:trace contextRef="#ctx0" brushRef="#br0" timeOffset="47442.1954">16457 9843 0,'18'-18'31,"17"0"-31,0 18 16,18 18-16,-35 0 15,-1 17-15,1-18 0,-18 19 16,0 34-16,0-34 16,-35 16-1,35-16-15,-18-1 16,18-17-16,18-18 0,-1 17 16,1-17-16,53 0 15,-18 0-15,17-17 16</inkml:trace>
  <inkml:trace contextRef="#ctx0" brushRef="#br0" timeOffset="47796.7565">16916 9878 0,'0'0'16,"-18"0"-16,0 0 15,18 17-15,18 1 0,17 35 16,-17-35-16,70 52 15,-53-52 1,1-1-16,-1 36 0,-17-35 16,-18 35-1,-18-53-15,-35 18 16,18-1-16,-18-34 16,18 17-16,-1-36 15,36 19-15,0-1 0,18-35 16,0 18-1,35-36-15,-36 36 16,18 0-16,-17 17 0,17-17 16,-35-18-1,0 35-15,-17 1 16,-1 34 0,0-17-16,18 18 0</inkml:trace>
  <inkml:trace contextRef="#ctx0" brushRef="#br0" timeOffset="48153.1712">17410 9984 0,'17'0'15,"1"0"1,17 35-16,-17-17 16,35 17-1,-36-18-15,1 1 16,0 0-16,-1-18 16</inkml:trace>
  <inkml:trace contextRef="#ctx0" brushRef="#br0" timeOffset="48313.7898">17586 9966 0,'-35'71'16,"70"-142"-16,-88 159 0,35-53 0,18 1 16,0-19-16,0 1 15,18-18-15,0 0 16</inkml:trace>
  <inkml:trace contextRef="#ctx0" brushRef="#br0" timeOffset="48542.1829">17674 9860 0,'0'0'0,"18"-17"0,17 17 16,0 0-16,-17 0 15,17 17 1,-17 1-16,-18 35 15,0-36-15,0 19 0,0-19 16,-18 1-16,1 35 16,17-36-16,0 19 15,0-19-15,0 1 0,17 0 16,36-18 0,-18 0-16,-17-18 0</inkml:trace>
  <inkml:trace contextRef="#ctx0" brushRef="#br0" timeOffset="48904.6453">17992 9843 0,'0'17'16,"35"36"0,-35-35-16,35 52 15,-17-34 1,0-1-16,-1-18 0,1 36 15,-18-17-15,0-19 16,0 1-16,-35-18 16,17 0-16,-17-18 15,17-17 1,0 17-16,36-17 16,-18 0-16,18 17 0,-1-17 15,19 17-15,-19-17 0,36-18 16,-35 35-16,-18 1 15,0-18 1,0 17-16,-18 0 16,0 1-16,1 17 15,-1 0-15,1 17 0,-1 1 16,18 0-16,18-18 16</inkml:trace>
  <inkml:trace contextRef="#ctx0" brushRef="#br0" timeOffset="49154.6536">18380 9984 0,'17'35'0,"-34"-70"0,52 70 0,-35-17 16,35-18 0,-17 17-16,0-17 0,17 18 15,-18-18-15,19 0 16</inkml:trace>
  <inkml:trace contextRef="#ctx0" brushRef="#br0" timeOffset="49371.4316">18591 9878 0,'-17'0'15,"34"0"-15,-52 0 0,17 35 16,18 0-1,-17 1-15,17-1 0,0 18 16,0-18-16,0 0 0,0 18 16,0-17-16</inkml:trace>
  <inkml:trace contextRef="#ctx0" brushRef="#br0" timeOffset="51190.4298">18874 9684 0,'-18'-18'15,"36"36"-15,-36-54 0,18 19 16,18 17-16,-1-18 15,1 18-15,0 0 0,17 0 16,0 18 0,-35-1-16,0 19 0,0-1 15,0 0-15,-18 36 16,1-53-16,-1 17 16,1-18-16,-1 19 0,18-19 15,0 1-15,18 0 0,70 35 16,-53-36-1,18 1-15,-18-1 16,-17 1-16,-18 0 16,0-1-16,-53 1 15,18 0-15,-18-1 16,0 1-16,18 0 0,-18-1 16,17-17-16,1 0 0,0 0 15,35-17 1</inkml:trace>
  <inkml:trace contextRef="#ctx0" brushRef="#br0" timeOffset="51462.4824">19156 9843 0,'0'0'0,"53"0"0,-36 17 15,36 1-15,-35 17 16,0 0-16,-18 1 16,0-1-16,0 0 15,-18 0-15,0 1 0,-17 17 16,17-53-16,18 35 16,0-17-16,18-18 15,35 17-15,-18 1 16,1-18-16,34 0 15,-52 0-15</inkml:trace>
  <inkml:trace contextRef="#ctx0" brushRef="#br0" timeOffset="52864.3696">13600 10601 0,'-53'-53'16,"35"35"-16,-17 18 0,-53-17 15,35 34-15,17 1 16,1 0-16,0 17 15,35-17-15,0-1 16,17 1-16,1 17 0,53 0 16,-18-17-16,35 17 15,-35-17 1,-18 0-16,-17-1 0,-1-17 16,1 18-16,-36 17 15,-17-35-15,0 18 0,-54-1 16,19 1-1,35-18-15,-1 0 16,36-18-16,36 18 16</inkml:trace>
  <inkml:trace contextRef="#ctx0" brushRef="#br0" timeOffset="53710.6059">13776 10724 0,'0'-17'15,"-18"17"-15,1 0 0,-1 17 16,0 1-16,-17 17 16,35 1-16,0-1 15,0-17-15,18 17 0,-1-18 16,36 19 0,-35-36-16,53 0 15,-36-18-15,0-17 16,-17 0-16,-18 17 0,0-17 15,0-1-15,0-17 16,-18 36-16,0-1 16,18 1-16,0 34 15,0 1-15,18 52 16,17 1 0,-17-53-16,0 17 0,17 0 15,-17 0 1,-18-52-1,0-1 1,-18-17-16,18 17 16,0 1-16,18 17 0,-18-18 15,17 18 1,1 0-16,17 18 16,-35-1-16,35 1 15,-35-1-15,-17-17 31,-1-17-15,18-1-16,0 1 0,0-1 16,18 0-16,-1 1 15,1-1-15,17 18 16,-17 0-16,-18 18 0,18-18 16,-18 17-16,17 1 0,-17 0 15,18-1-15,0 1 16,-1-18-1,18 0-15,-17 0 16,17 0-16,1 0 0,17 0 16,-36 0-16,18-18 15,-17 1-15,17-1 16,-17 0-16,17-17 16,-35 17-16,0-17 0,0 17 15,-17-17-15,-1 18 16,0 17-16,1 0 15,-1 0-15,0 17 0,1 36 16,-1-18-16,18-17 0,35 53 16,-17-36-1,17-18-15,71 36 16,-53-35-16,35 0 16,-35-18-16,-17 0 0,-19 0 15,18 0-15,-35-18 0,0 0 16,-35 1-1</inkml:trace>
  <inkml:trace contextRef="#ctx0" brushRef="#br0" timeOffset="66956.0124">17268 12806 0,'-17'0'15,"34"0"16,36 35-31,-17-35 16,-19 18-16,19-1 0,-19 1 16,1 17-16,-18-17 15,-18 35-15,18-18 16,-17 0-16,-1-17 16,0 0-16,18-1 0,0 19 15,18-36-15,35 17 16,-35-17-16,17 0 15</inkml:trace>
  <inkml:trace contextRef="#ctx0" brushRef="#br0" timeOffset="68268.9117">17833 12859 0,'0'0'0,"0"-18"0,0 0 15,-18 1 1,18-1-16,-17 18 31,17 18-31,0-1 16,0 19-16,17 17 15,-17-36-15,18 19 0,17 17 16,-17-36 0,17 1-16,-17 17 0,-1 0 15,1-17 1,-18 0-16,-18-18 15,-17 0 1,17 0-16,1-18 16,-1 18-16,1-18 0,-1 18 15,18-35-15,0 17 16,18-17-16,-1 18 16,1-1-16,35-35 15,-36 18-15,19-18 16,-36 17-16,0 19 0,0-1 15,-18 1 1,18-1-16,-18 18 0,1-18 16,-1 18-16,18 18 15</inkml:trace>
  <inkml:trace contextRef="#ctx0" brushRef="#br0" timeOffset="68702.8055">18221 12965 0,'18'17'15,"-1"1"-15,19 0 16,-19-1-16,18 18 16,-17-17-16,0 0 15,-1-1-15,1 1 16</inkml:trace>
  <inkml:trace contextRef="#ctx0" brushRef="#br0" timeOffset="68857.9755">18380 12876 0,'-36'71'0,"72"-142"0,-89 177 16,35-35-16,1-36 15,17-17-15,0 35 16,17-36-16</inkml:trace>
  <inkml:trace contextRef="#ctx0" brushRef="#br0" timeOffset="69113.7289">18450 12753 0,'36'-18'0,"-72"36"0,107-36 16,-36 18-16,-17 0 0,-1 0 15,1 18-15,0 0 0,-18 17 16,-18 18 0,18-36-16,-18 19 0,18-1 15,-17-17-15,17 35 16,0-36-16,17 1 15,1-18-15,17 0 16,1 0 0,-19-18-16</inkml:trace>
  <inkml:trace contextRef="#ctx0" brushRef="#br0" timeOffset="69503.8215">18838 12823 0,'0'0'15,"0"-17"-15,-17 17 0,17-18 16,-18 18 0,18 18-16,0-1 15,35 36-15,-17-17 16,17 34-16,-17-34 16,17 16-1,-17-34-15,-18 0 16,0-1-16,0 1 0,0 0 15,-18-18-15,1-18 16,-1-17 0,0 17-16,18-35 15,0 36-15,0-19 0,18 19 16,0-36-16,-1 35 16,18 0-16,-17-35 15,0 18-15,-18 18 16,-18-19-1,0 36-15,1 0 16,-1 0-16,-17 0 16,17 0-16,-17 18 15</inkml:trace>
  <inkml:trace contextRef="#ctx0" brushRef="#br0" timeOffset="70092.1459">19191 12912 0,'18'0'15,"-18"17"-15,35 1 16,0 0 0,-17-1-16,0 1 15,17 0-15,-17-18 0,17 35 16,-18-35-16,-17 17 15,0-34-15</inkml:trace>
  <inkml:trace contextRef="#ctx0" brushRef="#br0" timeOffset="70253.6298">19385 12876 0,'-17'71'15,"34"-142"-15,-52 160 0,0-19 16,35-52 0,0-1-16,0 19 0</inkml:trace>
  <inkml:trace contextRef="#ctx0" brushRef="#br0" timeOffset="70648.847">19614 12700 0,'0'0'16,"53"0"-16,-35 0 0,17 35 15,-17-17-15,-18 0 16,0 17-16,0-18 0,-18 19 15,1-19-15,17 1 16,0 0 0,17-18-16,1 17 15,17-17 1,0 0-16,1 18 16,-1-18-16,-17 18 15,-18-1-15,0 1 16,0 0-16,-53 17 0,35-18 15,-17 1-15,17-18 0,-35 18 16,36-1 0,34-34-1,1 17 1,-18-18-16</inkml:trace>
  <inkml:trace contextRef="#ctx0" brushRef="#br0" timeOffset="70980.8399">20038 12647 0,'0'0'16,"35"18"-16,-17-18 0,35 35 15,-36-17-15,1 35 16,0-36-16,-18 18 16,-18 1-16,18-1 15,-35 0-15,35-17 16,-18-18-16,18 18 0,0-1 16,35 1-1,-17-18-15,52 0 16,-17 18-16,18-18 15,-36 0-15,-17 17 16,-1-17-16</inkml:trace>
  <inkml:trace contextRef="#ctx0" brushRef="#br0" timeOffset="103354.3694">4374 11853 0,'36'0'16,"-19"0"-16,1 0 0,0-17 16,-1 17-16,-34-18 140,-19 18-140,19 0 16,-19 0-16,1 0 0,-53 0 16,35 18-16,0-18 15,-70 0 1,52 0-16,1 0 0,-1 0 15,0 0-15,-17 0 0,-70 0 16,87 0-16,-17 0 16,0 0-16,17 0 0,-88 0 15,89 0 1,17 0-16,0 0 0,0 0 16,0 0-16,18 0 0,-53 0 15,52 0-15,1 0 16,0 0-16,-1 0 15,19 0-15,-1 17 16,1 1-16,-1 0 16,0-18-16,18 35 15,0-17-15,0-1 16,0 18-16,0 1 16,0-1-16,0 53 15,0-35-15,0 18 0,0-1 16,0 1-16,0 52 15,0-52-15,0-1 16,0-17-16,0 0 0,0 53 16,0-53-16,18-18 15,-18 1-15,0-19 0,18 1 16,-1 17 0,-17-17-16,35-1 15,-17-17-15,35 0 16,-18 0-16,36 0 15,-36-17-15,18 17 0,35 0 16,-35 0 0,0 0-16,0 17 0,0 1 15,17-18-15,54 35 16,-54-35-16,72 18 16,-54-18-16,0 18 0,-17-18 15,17 0-15,-18 17 16,107-17-16,-107 0 15,107 18-15,-107-18 16,18 17-16,71-17 16,-88 0-16,17 0 15,-18 0-15,-17 0 0,88-17 16,-88 17-16,0 0 16,53 0-16,-53 0 15,-18 0-15,1 0 16,17-18-16,-18 18 0,35-17 15,-34 17-15,-1 0 0,0-18 16,0 18-16,18 0 16,-35 0-16,0 0 15,17 0-15,0 18 16,-17-1-16,-1 1 16,1-18-1,-36 0 16,1 0-15,-1 0 0,18-18-1,0 1-15,0-19 16,0 19-16,0-1 16,0-35-16,0 18 15,0 0-15,0-18 0,0-36 16,18-34-1,-18 70-15,0-18 16,0 19-16,17-54 16,1 53-16,-18 18 0,35-71 15,-35 53-15,18-18 16,-18 18-16,0 18 16,0-18-16,0 0 15,0 36-15,0-1 16,-18 0-16,18 1 15,-17-1-15,17 0 16,-18 1 0,18-1-16,-18 18 0,-17-18 15,0 1 1,0 17-16,-18 0 0,0 0 16,-35 0-16,-106 35 15,70-35-15,-140 35 16,122-35-16,-140 36 15,141-36-15,0 0 16,0 0-16,17 17 0</inkml:trace>
  <inkml:trace contextRef="#ctx0" brushRef="#br0" timeOffset="110067.1806">17357 13458 0,'17'0'47,"19"0"-32,-1 0-15,35 0 16,-17 0-16,0 18 0,0-18 16,18 0-16,17 18 0,88-18 15,-87 0-15,105 0 16,-89 0 0,-16 0-16,105 0 15,-106 0-15,-18-18 16,1 18-16,-18 0 0,-18 0 15,0-18-15,1 18 0,-19 0 16,-34 0 15,-1-17-31,0 17 16,1 0-16,-1-18 16,0 1-16,18-19 15,0 19-15,36-19 16,-36 1-16,17 17 0,1-17 15,0 0-15,-1 0 0,1-18 16,0 0-16,-1 0 16,18-53-16,-35 35 15,18-34-15,-18 69 16,0-52-16,0 71 16,0-36-1,-18 35-15,18 0 16,0 1-16,-17 17 15,17-18 1,-18 18-16,1 0 16,-1-18-1,-17 18-15,17 0 16,0 0-16,-52 0 16,35 0-16,-18 0 0,0 0 15,-88 0 1,70 18-16,-17-18 0,0 0 15,-1 0-15,-140 0 16,123 0-16,-17 0 0,-106 0 16,123 0-16,18 0 15,17 0-15,0 18 0,18-18 16,1 35 0,34-17-16,0 17 15,18-17-15,18-1 0,-18 1 16,18 17-16,-1-17 15,-17-1 1,0 1 0,-17 0-16,17-1 15,-18 36-15,18-35 16,0 17-16,0 18 0,0-18 16,18 18-16,-1 53 15,-17-53-15,0 0 0,18 0 16</inkml:trace>
  <inkml:trace contextRef="#ctx0" brushRef="#br0" timeOffset="112924.7051">13635 13406 0,'-53'0'0,"35"0"16,1 0-16,-19 17 15,19 1-15,-1-1 0,18 19 16,0-1 0,0 0-16,35 18 15,-17-17-15,17-19 0,36 54 16,-36-54-16,0 1 15,-17 17-15,0-17 0,-1-18 16,-17 35-16,-17-35 16,-36 18-1,35-1-15,-52 1 16,52-18-16,-17 0 16,17 0-16,0 18 0</inkml:trace>
  <inkml:trace contextRef="#ctx0" brushRef="#br0" timeOffset="113793.8802">13952 13564 0,'0'0'15,"-35"18"-15,17-18 0,1 18 16,-18 35-16,35-18 15,0 35-15,17-52 16,1 17-16,17-17 16,-17 0-16,52-1 15,-52-17-15,35 0 16,-36-17-16,1-19 16,-18 19-16,0-19 15,0 19-15,0-19 0,-18-16 16,1 16-16,-18 1 15,35 17-15,0 36 16,0 0-16,0-1 16,17 36-16,18 35 15,-35-52-15,18-1 0,0 0 16,-1 18 0,1-35-16,0-1 0,-18-34 15,17-19 1,-17 1-16,0 18 15,0-54-15,0 36 16,18-1 0,0 36-16,-1 18 15,-17 0 1,18 17-16,-18-17 16,18 17-16,-1-35 15,1 0 1,-1-18-1,1-17-15,-18 17 16,18-17-16,-18 17 16,17 1-16,-17-1 0,18 18 15,-18 35 1,18-17-16,-18 0 16,17 17-16,1 18 15,17-35-15,18 17 16,-18-18-16,-17-17 0,53 0 15,-36 0 1,-18-17-16,19 17 0,-1-18 16,-17 1-16,17-36 15,-17 35-15,-1-17 16,-17 17-16,-17 0 16,-1 1-16,0 17 15,1 0-15,-19 0 0,1 35 16,17-17-16,18-1 15,0 1-15,18 17 16,17-17-16,54 17 16,-54-35-16,53 18 15,-35-18-15,-18 17 16,18-17 0,-35 0-16</inkml:trace>
  <inkml:trace contextRef="#ctx0" brushRef="#br0" timeOffset="114877.5884">13776 14376 0,'0'0'0,"-18"0"16,1 0-16,-36 17 15,35 1-15,-35 17 16,53 1-16,-17-19 0,17 18 16,35 36-1,0-36-15,36 1 16,-36-1-16,0-18 0,18 19 16,-35-36-16,-1 17 15,-17 1-15,-17-18 0,-1 18 16,-35-1-16,18-17 15,-36 0 1,36 18-16,0-18 16,35-18-16,18 18 15</inkml:trace>
  <inkml:trace contextRef="#ctx0" brushRef="#br0" timeOffset="115072.5845">14146 14482 0,'0'0'0,"-17"0"0,34 0 16,1 17-16,35-17 15,-35 18 1,17-18-16</inkml:trace>
  <inkml:trace contextRef="#ctx0" brushRef="#br0" timeOffset="115188.3557">14182 14676 0,'35'17'0,"-70"-34"16,105 34-16,-17-17 15,0 0-15,18 0 16</inkml:trace>
  <inkml:trace contextRef="#ctx0" brushRef="#br0" timeOffset="115422.8491">14799 14323 0,'0'17'16,"0"36"-16,0-17 16,0 52-16,18-35 15,-1 53-15,1-54 16,0 1-16,-1-17 16,1-1-16,-18 0 0,18 1 15</inkml:trace>
  <inkml:trace contextRef="#ctx0" brushRef="#br0" timeOffset="116027.3744">14199 14482 0,'0'17'16,"18"-17"-16,17 18 16,1-18-1,16 0-15,-34 17 16,35-34-16</inkml:trace>
  <inkml:trace contextRef="#ctx0" brushRef="#br0" timeOffset="145346.8092">2611 13776 0,'-18'18'15,"18"-1"1,18-17-1,-1 18-15,1-18 16,17 18-16,0-18 0,1 0 16,70 17-1,-54-17-15,125 0 16,-71 0-16,17 0 16,18-17-16,18 17 0,-18 0 0,35 0 15,-17 0-15,176 17 16,-158-17-16,193 35 15,-193-35-15,211 18 16,-194 0-16,17-18 16,1 17-16,176-17 15,-194 0-15,-18 0 0,-17 0 16,0 0-16,106 18 16,-177 0-16,0-18 15,-18 17-15,1 1 0,0 17 16,-36-17-16,-35-1 15,-35 36-15,-1-35 16</inkml:trace>
  <inkml:trace contextRef="#ctx0" brushRef="#br0" timeOffset="148056.9478">26688 12682 0,'0'-17'31,"35"-19"-16,0 1-15,0 0 16,54-53-16,-36 35 16,17-18-16,89-52 15,-71 35-15,18-1 0,141-105 16,-124 71-16,195-124 16,-142 123-1,-17-17-15,17 0 0,1-18 16,-18 18-16,140-158 15,-140 157-15,-18 1 0,0 18 16,89-89-16,-142 124 16,-18 17-16,-17 18 15,18-52-15,-53 69 16,-18-17-16,0 36 16,0-18-16,-18 17 15,18 0-15</inkml:trace>
  <inkml:trace contextRef="#ctx0" brushRef="#br0" timeOffset="148316.6375">29951 9208 0,'0'0'0,"53"-18"0,106-35 15,-89 35-15,18 1 0,-17 17 16,52-18-16,-87 18 16,-1 35-1,-53 1-15,-35 52 16,0-18-16,0-17 0,1 18 16,-19-18-16,18 17 0,18 1 15,-18-18-15,18 17 0,17 1 16</inkml:trace>
  <inkml:trace contextRef="#ctx0" brushRef="#br0" timeOffset="148844.7683">26793 12171 0,'-17'17'31,"-18"36"-15,17-17-16,-35 70 16,35-54-16,1 19 15,-1-18-15,0 0 0,18-18 16,18 0-16,17 1 0,1-19 16,52 1-16,-35-18 15,70-18 1,-70 18-16,35 0 15,-52 0-15,-19 0 16</inkml:trace>
  <inkml:trace contextRef="#ctx0" brushRef="#br0" timeOffset="149895.2163">24395 11483 0,'17'0'15,"1"0"-15,35 18 16,0-18-16,53 0 15,-54 0-15,19 0 16,-18 0-16,17-18 0,19 18 16,-54 0-16,18 0 15,-35 0-15</inkml:trace>
  <inkml:trace contextRef="#ctx0" brushRef="#br0" timeOffset="150369.1796">25224 11042 0,'-18'0'15,"36"0"1,17 0 0,-17 0-1,52 0-15,-35 0 16,1 0-16,17 0 0,-18 0 15,53 0-15,-70 0 16,17 0-16,-35 18 0,18-18 16</inkml:trace>
  <inkml:trace contextRef="#ctx0" brushRef="#br0" timeOffset="150960.4716">26158 9843 0,'0'-18'16,"53"18"0,-17 0-16,52 0 15,-35 0-15,70 0 16,-52-18-16,70 18 16,-88-17-16,70 17 15,-87-18-15,17 18 16,-36 0-16,-17-18 15</inkml:trace>
  <inkml:trace contextRef="#ctx0" brushRef="#br0" timeOffset="151474.9025">27446 8431 0,'-18'0'15,"36"0"-15,-53 0 0,52 0 16,19 0 0,17 18-16,53-18 15,-36 18-15,18-18 16,-17 0-16,52 0 15,-87 17-15,-1-17 16,-18 0-16</inkml:trace>
  <inkml:trace contextRef="#ctx0" brushRef="#br0" timeOffset="152565.3929">29333 11201 0,'0'-18'16,"0"36"-16,18-36 15,-18 36 1,0-1-1,0 72-15,0-54 16,0 18-16,0 0 0,18 0 16,-18 35-16,17-53 15,1 18 1,0-35-16,-18 17 16,17-35-16,-17-18 15,0 1 1</inkml:trace>
  <inkml:trace contextRef="#ctx0" brushRef="#br0" timeOffset="153321.9259">29087 11201 0,'0'0'15,"0"-18"17,17 0-17,18 18 1,-17 0-1,35 0 1,-35 18-16,17 0 0,-17-1 16,17 19-16,0-19 0,0 19 15,18 34 1,-35-52-16,0 35 0,-18 17 16,0-35-16,-18 18 0,0-17 15,-52 34 1,52-34-16,-17-19 0,-18 18 15,18-17-15,17-18 16,36 0 0,-1 0-16,1 0 15,17-18-15,18 18 0,35 0 16,-35 0-16,-17 18 16,-1-18-16,0 0 0,-17 18 15,17-1-15</inkml:trace>
  <inkml:trace contextRef="#ctx0" brushRef="#br0" timeOffset="153650.2182">29863 11236 0,'17'0'0,"19"0"15,-1-18-15,53 18 16,-53 0-16,1 0 16,-1 0-16,18-17 15,-71 17 1</inkml:trace>
  <inkml:trace contextRef="#ctx0" brushRef="#br0" timeOffset="153974.2005">29916 11236 0,'-18'35'16,"36"-70"-16,-36 106 0,0-19 16,1-16-16,17 17 15,0-36-15,35 36 16,0-35-16,18 17 15,-18-35-15,36 35 16,-53-17-16,17 0 16,0-1-16,-17 19 15,-1-19-15,-34 1 16,-18 0 0,-1-18-16,1 0 15,-36-18-15,36 18 16,0-18-16,17 1 15,1-1 1</inkml:trace>
  <inkml:trace contextRef="#ctx0" brushRef="#br0" timeOffset="154656.2956">30762 11218 0,'0'0'0,"0"-17"15,-17 17 1,-19 35 0,19-17-16,-19 70 15,19-35-15,-19 17 16,36-17-16,-17 18 0,34 52 16,1-70-16,17-18 15,1 18-15,-1-35 16,18 0-16,17-1 15,-34-17-15,-1 0 0,-17-17 16,-1-1-16,1-35 16,-36 35-16,1-17 15,-19 18-15,1-19 0,-18 19 0,18-1 16,-18 18-16,0-18 0</inkml:trace>
  <inkml:trace contextRef="#ctx0" brushRef="#br0" timeOffset="163321.7355">22842 13935 0,'18'0'16,"35"-18"-16,-18 0 15,53 18 1,-35 0-16,-17 0 0,17 18 15,-18 17-15,-18 36 16,-34-53-16,-1 34 16,1-16-16,-54 34 15,36-34-15,17-1 16,0-17-16,1 17 0,17-18 16,17 19-16,19-19 0,-1 1 15,18 0-15,0-1 0,17-17 16,1 0-16</inkml:trace>
  <inkml:trace contextRef="#ctx0" brushRef="#br0" timeOffset="163721.9465">23724 13952 0,'0'0'0,"-17"-17"0,-1 17 16,36 35-1,-1 36 1,1-36-16,35 53 16,-18-53-16,-17 18 0,17-17 15,0 34 1,-17-35-16,-18-17 0,-53 35 16,0-35-1,18-18 1,0-18-16,-1-17 0,1-36 15,35 36-15,35-53 16,-17 35 0,35-53-16,-18 71 15,0-1-15,-17 1 0,0 0 16,-18 17-16,0 0 16,-18 1-16,-17-1 15,17 18-15,1 0 16,-1 0-16,0 18 15,18 17-15,18 18 16</inkml:trace>
  <inkml:trace contextRef="#ctx0" brushRef="#br0" timeOffset="163932.5057">24253 14023 0,'18'18'16,"17"17"-16,-17-18 16,17 19-16,54 17 15,-19-18 1,-35 0-16,18 1 0,-35-19 16,-18 1-16,0-36 15</inkml:trace>
  <inkml:trace contextRef="#ctx0" brushRef="#br0" timeOffset="164075.9371">24518 13988 0,'0'0'16,"-18"53"-16,18-18 0,-17 53 16,-1-53-16,18 54 15,0-54 1,0 0-16,0-17 0,18-1 15</inkml:trace>
  <inkml:trace contextRef="#ctx0" brushRef="#br0" timeOffset="164438.5223">24730 13847 0,'0'0'16,"17"17"-16,1-17 0,17 18 0,36-1 15,-18 1-15,35 17 16,-70-17-1,-1 0-15,1 17 0,-18 0 16,0 0-16,-53 36 16,35-36-16,-52 18 15,52-17-15,-17-1 16,35-18-16,0 1 16,35 0-16,-17-18 0,35 17 15,35-17-15,-35-17 16</inkml:trace>
  <inkml:trace contextRef="#ctx0" brushRef="#br0" timeOffset="164833.1737">25453 13970 0,'0'0'0,"-18"-18"0,-35 1 15,18 17-15,17 0 16,18 17-16,-17 54 15,34-36-15,36 71 16,-35-53-16,17-18 16,1 18-16,-1 0 0,18 18 15,-36-54-15,1 1 16,-18 0-16,0 17 16,-18-35-16,-35 0 15,18-18-15,0 1 0,17-1 16,-35-53-16,53 36 15,0 0-15,18-18 16,17 18-16,1-1 0,-19 1 16,18 0-16,18-36 15,-17 54-15,-36-1 16,17 0-16,-17-17 16,-17 35-1,-1 0-15,-17 0 0,17 18 16,0-1-1,18 1-15</inkml:trace>
  <inkml:trace contextRef="#ctx0" brushRef="#br0" timeOffset="165028.5497">25912 14111 0,'35'35'15,"-18"-17"-15,36 35 16,-17-35-16,52 35 16,-71-36-16,19 1 15,-1-1-15,0 19 16,-17-36-16</inkml:trace>
  <inkml:trace contextRef="#ctx0" brushRef="#br0" timeOffset="165194.8633">26229 14076 0,'-18'53'15,"36"-106"-15,-53 141 0,17-53 16,-17 36 0,35-36-16,-18 36 15,1-36-15,17 0 16,0-17-16</inkml:trace>
  <inkml:trace contextRef="#ctx0" brushRef="#br0" timeOffset="165522.7313">26529 13864 0,'0'0'16,"18"0"-16,17 18 16,0 17-16,0-17 15,1 17-15,34 18 16,-52-35-16,-1 17 0,-17 18 16,0-18-1,-17-17-15,-18-1 0,-18 36 16,17-35-16,1 17 15,17-17-15,18-1 16,0 1-16,36-18 16,-1 18-1,0-18-15,36-18 16,-36 0-16</inkml:trace>
  <inkml:trace contextRef="#ctx0" brushRef="#br0" timeOffset="165728.7778">27164 13917 0,'0'0'16,"35"-18"-16,0 18 0,36 0 15,-36 0-15,36 0 16,-36-17-16,0 17 0,-17 0 15,-18-18 1,-18 18 0</inkml:trace>
  <inkml:trace contextRef="#ctx0" brushRef="#br0" timeOffset="166041.2563">27217 13864 0,'0'0'16,"0"71"-16,-18-36 0,18 0 15,0 1-15,0-19 16,0 18-16,0 1 0,0-1 16,0-17-16,18-1 15,17-17 1,0 0-16,54 0 16,-54 18-16,35 17 15,-34 1-15,-1 16 16,-35-34-16,0 17 15,-18-17-15,-35 0 16,18-18 0,-35 0-16,34 0 15,1-18-15,17 0 16,1-17-16,17 17 16,17 1-16,-17-1 0</inkml:trace>
  <inkml:trace contextRef="#ctx0" brushRef="#br0" timeOffset="166358.1649">28046 13864 0,'0'0'15,"-18"18"1,1 52-16,-1-17 15,18 53 1,0-53-16,0 0 0,18 0 16,17 0-16,-18-18 0,54 18 15,-36-35-15,1-18 16,-1 0-16,-17 0 0,-1-18 16,1-35-16,-18 35 15,-18-52 1,-17 35-16,-36-18 15,36 35-15,-18 0 16,18 18-16,0 18 0,-18-18 16</inkml:trace>
  <inkml:trace contextRef="#ctx0" brushRef="#br0" timeOffset="166991.9639">23248 14887 0,'0'0'15,"-53"0"-15,36 18 0,-1-18 16,36 0 0,34 18-1,-16-18-15,17 0 16,52 0-16,-16 0 15,-1 0-15,35 0 16,1 0-16,35 0 0,229 0 16,-177-18-16,336 18 15,-247-18-15,0 1 16,352 17-16,-316 0 16,299 0-16,-336 0 15,-16 0-15,-36 0 0,0 17 16,-36-17-16,-17 0 0,-53 18 15,-35-18-15,-18-35 16,-88 17-16,-88-17 16</inkml:trace>
  <inkml:trace contextRef="#ctx0" brushRef="#br0" timeOffset="232079.3834">2540 17745 0,'0'17'16,"18"-34"15,17-36-15,0 35-16,36-35 15,-18 0-15,53-52 16,-36 34-16,18 0 15,89-105 1,-72 88-16,72-124 16,-107 124-16,1 17 0,-18 18 15,35-17 1,-70 35-16,-1 17 0,1 0 16,-36 36-1,1-18 1,-1 18-16,0-1 15,1-17-15</inkml:trace>
  <inkml:trace contextRef="#ctx0" brushRef="#br0" timeOffset="232641.4785">2558 17233 0,'0'18'16,"-18"-1"0,0 1-16,18 17 15,-17 1-15,-1-1 0,-17 18 16,0 35 0,17-53-16,0 54 15,1-37-15,-1 19 16,18-53-16,18-1 0,-1 1 15,71-18-15,-35 0 16,53-35 0,-35 17-16,-18 0 0,0 18 15,0 0-15,17 0 16</inkml:trace>
  <inkml:trace contextRef="#ctx0" brushRef="#br1" timeOffset="268850.2033">14870 3669 0,'17'0'0,"-17"-18"31,0-17-15,0 17-1,-35 1-15,0-1 16,-36 0-16,36 1 15,-18-1-15,-18 18 0,-70-17 16,71-1 0,-18 18-16,-1 0 0,-122 0 15,122 35-15,-16-17 16,16 17-16,1 0 0,0 18 16,-71 35-16,89-52 15,17 17-15,18-18 0,-1 18 16,19 70-1,-1-52-15,18-1 0,18 19 16,-1-36-16,54 88 16,-18-88-16,0-1 0,17 1 15,18 0-15,124 36 16,-106-37-16,17-16 16,1-1-16,17-17 0,124 17 15,-124-35-15,123-18 16,-140 1-16,123-36 15,-142 17-15,1-16 16,88-37 0,-123 36-16,-18-17 0,0-71 15,-53 70-15,0-35 16,-36 18-16,-16 0 16,-1 0-16,-18 35 0,-35-18 0,-141-17 15,89 53 1,-19 17-16,18 1 0,1 17 15,17 17-15,-71 36 16,124-18-16</inkml:trace>
  <inkml:trace contextRef="#ctx0" brushRef="#br1" timeOffset="269600.9117">14446 6085 0,'-88'-35'0,"176"70"0,-246-70 16,87 18-16,-141 17 15,106 0-15,-123 0 16,106 17-16,17 18 15,-123 54-15,123-19 16,0 1-16,18 17 0,-1-18 16,37 36-16,16 71 15,54-89-15,52 88 16,1-88-16,0 1 0,34-19 16,1 1-16,35-18 15,0 0-15,212 17 16,18-35-1,-177-35-15,17-17 0,-17-18 0,159-71 16,-194 35 0,-18 1-16,0-1 0,-35 0 15,35-123-15,-123 71 16,-1 0-16,-34-1 0,-19 1 16,-122-71-1,34 123-15,1 36 0,-18-1 16,-177 19-16,177 17 15,18 17-15,17 36 0,18 0 16,17 0-16</inkml:trace>
  <inkml:trace contextRef="#ctx0" brushRef="#br1" timeOffset="270284.6273">14923 9119 0,'0'0'15,"-18"-35"-15,0 17 0,-17-17 16,0 17-16,-1 1 15,-17-18-15,1 17 0,-19 18 0,-105 0 16,87 0 0,-34 18-16,17 17 0,-17-18 15,-1 19-15,-123 34 16,124-34-16,-18-1 0,17 0 16,-87 71-1,122-71-15,19 18 0,-1 0 16,36 0-16,-18 53 15,53-53-15,35 0 0,1 17 16,52-17-16,0 18 0,141 35 16,-88-71-16,36 0 15,-18 0-15,229-35 16,-194 0-16,0-17 16,0-19-16,158-34 15,-210 17-15,-19 0 0,53-88 16,-105 70-1,-36 1-15,-35-18 0,0-1 16,-35 1-16,0-18 0,-124-70 16,53 88-16,0 35 15,-158 18-15,140 35 16,1 17-16,17 19 16,0-1-16</inkml:trace>
  <inkml:trace contextRef="#ctx0" brushRef="#br1" timeOffset="271274.1667">15558 11624 0,'-36'-35'16,"1"35"-1,0-18-15,-71-17 16,35 17-16,-17 1 0,0 17 15,-18-18-15,-123-17 16,88 35-16,0-18 0,-1 0 16,-175 18-1,17 18-15,141 17 16,18-17-16,0 35 0,-123 35 16,158-35-16,-88 35 15,123-35 1,1 0-16,-1-18 0,18 18 15,18-18-15,0 18 0,17 0 16,18 53-16,18-53 16,17 0-16,71 53 15,-36-53-15,18-18 16,18 0-16,0 18 0,18-18 0,-1 1 16,177 34-1,-124-34-15,1-1 0,17 0 16,0-17-16,229 35 15,-211-18-15,-1-17 0,19-18 16,158 17 0,-194 1-16,-53-18 0,0 0 15,-18 0-15,1-18 0,70-35 16,-106 18-16,18-53 16,-71 17-16,-35-17 15,0-18-15,-35 0 0,-18 1 16,-123-160-1,70 159-15,-176-105 16,140 140-16,-193-35 16,159 88-16,0 1 15,-1 17-15,1 17 0,17 19 0,-158 52 16</inkml:trace>
  <inkml:trace contextRef="#ctx0" brushRef="#br1" timeOffset="276206.8452">27446 1799 0,'-18'0'16,"1"0"-16,17 18 0,-35 35 15,17 0-15,0-18 16,1 35-16,-19-17 0,-17 124 15,-35 52 1,35-105-16,-17 17 0,17-18 16,0 1-16,0-19 15,0-16-15,0 34 16,36-70-16,-1 0 0,0 0 16,-17 17-16,35-52 15,-18 17 1,1-17-16,-1-18 0,0 0 15</inkml:trace>
  <inkml:trace contextRef="#ctx0" brushRef="#br1" timeOffset="276530.7552">26423 3104 0,'0'0'15,"-18"53"-15,18-17 0,0-1 16,0 0-16,18 53 16,0-52-16,-1 34 15,19-52-15,-1 17 16,0-35-16,36 18 15,-18-18-15,70-35 16,-52 17-16,87-53 16,-69 36-16,-1 0 0,-18-1 15,1 1-15,17 0 16,-53 0-16,1 17 0</inkml:trace>
  <inkml:trace contextRef="#ctx0" brushRef="#br2" timeOffset="317112.5458">15593 8855 0,'17'0'15,"1"0"-15,-18-18 16,18 18-16,-36 0 31,0 0 32,1-18-48,-1 18-15,1 0 0,-36-17 16,17 17-16,-34-18 16,17 1-16,18 17 15,-18-18-15,0 18 16,0 0-16,0-18 0,-18 18 0,18 0 16,-88 0-1,53 18-15,-71 0 16,71-18-16,0 17 15,0-17-15,0 18 0,-1-18 0,-87 35 16,105-35 0,-17 0-16,18 0 0,-1 0 15,1 0-15,-89 0 16,88 0-16,-52 0 16,70 0-16,18 0 0,-18 0 15,17 0-15,19 0 0,-18 0 16,17 0-16,-17 18 15,17-18-15,0-18 16,1 18 0,-1-18-1,0 18-15,-17 0 16,17 0 0,1 0-16,-1 0 15,1 0-15,17 18 31,0 0 1,17-1-32,-17 19 15,0-19 1,0 36-16,0-18 16,0 1-16,0 34 15,0-34-15,0-1 16,0 18-16,0-18 0,18 18 15,-18 35-15,0-35 16,0 53-16,0-71 16,0 18-16,0 35 15,0-35-15,-18-17 16,18 16-16,0-16 0,0 34 16,0-52-16,0 17 15,0 18-15,0-35 16,0-1-16,18 19 15,-18-19-15,0 1 0,17 17 16,-17-17-16,18-18 0,-18 35 16,18-17-1,-18-1-15,17 1 16,1 0 0,-18-1-1,18-17 1,-1 0-16,1 0 15,-18 18-15,35-18 16,-17 0 0,0 0-16,17 0 15,0 0 1,36 0 0,-18 0-1,-36-18-15,18 18 16,-17 0-16,53 0 15,-36 0-15,0 0 0,36 0 16,-36 0-16,0-17 0,36 17 16,-18 0-1,-18 0-15,0 0 0,1 0 16,17 0-16,17 17 16,-35-17-16,54 0 15,-54 18-15,18-18 16,0 0-16,-18 0 0,18 0 15,0 0-15,35 0 16,-35 0-16,0 18 0,35-18 16,-35 0-1,0 0-15,0 0 0,0 0 16,0 17-16,0-17 0,35 18 16,-53-18-16,18 0 15,35 18-15,-53-18 16,18 0-16,-17 0 15,-1 17-15,0-17 0,18 0 0,0 0 16,0 0 0,-18 0-16,-17 0 15,-1 0-15,19 0 16,-19 0 0,1 0 30,0 0-14,-18-17-17,17 17 1,-17-18-16,0 0 16,0 1-16,18-1 15,-18 0-15,0 1 16,0-19-16,0 19 0,0-54 15,0 36-15,0-18 0,18-53 16,-18 36 0,0-1-16,0-88 15,-18 89-15,18-1 0,18 18 16,-18 0-16,17 18 0,-17-53 16,18 35-16,-1-18 15,1 19 1,0 16-16,-18-17 0,17 18 15,1-18-15,0-35 16,-18 53-16,17-1 0,-17-34 16,0 52-1,0-17-15,0 17 0,-17 1 16,17-1-16,-18 18 16,18-18-1,-18 18-15,18-17 16,-17 17-16,-1 0 15,-17 0-15,0 0 0,-18 0 16,-53 35-16,35-17 16</inkml:trace>
  <inkml:trace contextRef="#ctx0" brushRef="#br2" timeOffset="321960.2442">21220 5450 0,'0'0'0,"0"-17"0,17-1 16,-17 1 0,0-1-1,0 36 1,-17-1 0,-19 71-1,19-35-15,-36 71 16,35-71-16,-35 70 15,36-52-15,-1-1 16,18-17-16,-35 71 16,35-71-16,-18-1 0,0 72 15,18-54 1,-17-17-16,17 71 16,0-71-16,-18 0 0,18 0 15,0 52-15,0-69 16,18 17-16,-18-18 0,17-17 15,-17 17-15,36 0 16,-36-17-16,17-1 16,1-17-16,0 18 0,-1-18 15,-17 18-15,18-18 16,-18 17 0,-18-34 30,1 17-46</inkml:trace>
  <inkml:trace contextRef="#ctx0" brushRef="#br2" timeOffset="322270.0679">20743 6985 0,'0'0'15,"18"18"1,17 35 0,-17-18-16,17 0 15,0-17-15,-17 17 0,17 0 16,1-17-16,-1 17 0,35-17 16,-34 0-1,-19-18-15,19 0 16,-1-18-16,-17 0 0,35-35 15,-36 18-15,18-53 16,-17 53-16,0-36 16,-1 53-16,1 1 15,-18-1-15,18 0 0,-18 1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6T00:44:50.42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18327 4216 0,'0'-18'32,"17"-17"-32,-17 0 15,36-89-15,-1 53 16,0-140 0,1 105-16,-1-123 15,-18 123-15,1 35 0,17-52 16,-17 88-1,-18 17 1,18 18-16,-18 35 16,0-17-16</inkml:trace>
  <inkml:trace contextRef="#ctx0" brushRef="#br0" timeOffset="343.9134">18009 3739 0,'0'18'16,"18"0"-16,0 17 0,-1 0 15,1 1-15,0-1 0,34 53 16,-34-35 0,35 0-16,-35-18 15,17-17-15,35-18 16,-34 0-16,34-18 16,-34 1-16,-19-19 0,54-17 15,-36 18-15,18 0 16,-35 17-1,-1 0-15,1 18 16</inkml:trace>
  <inkml:trace contextRef="#ctx0" brushRef="#br0" timeOffset="13296.0292">15240 11906 0,'-18'0'16,"36"0"15,17 0-16,1 0-15,34 18 16,-17-18-16,106 0 16,-53-18-16,158 1 15,-105-1-15,17 0 16,195 1-16,-160-1 16,1 0-16,0 18 0,211-17 15,-211 17-15,-18-18 16,17 18-16,-17 0 0,1 18 15,-1-18-15,176 17 16,-194-17-16,1 0 16,-19 0-16,125 0 15,-54 0 1,-141-17-16,-17 17 0,-18 0 16,-18-18-16,-17 18 0</inkml:trace>
  <inkml:trace contextRef="#ctx0" brushRef="#br0" timeOffset="20480.8453">10425 11871 0,'17'0'15,"71"0"1,-35 0-16,124 0 16,-71-18-16,-1 1 15,19-1-15,-18 0 0,105-17 16,-122 35-16,34-17 15,-70 17-15,-18 0 16,-17 0-16</inkml:trace>
  <inkml:trace contextRef="#ctx0" brushRef="#br0" timeOffset="25225.269">10142 13511 0,'0'0'0,"0"-17"15,0-1 1,18 0-1,0 1 1,35-1-16,-36 18 16,36 0-16,-18 0 15,18 18-15,-35-18 16,0 17-16,-18 19 16,-18-1-1,0 0-15,1 18 16,17-35-16,0 17 15,0 0-15,17 1 16,36-1-16,-17 0 0,-1 1 16,-18-19-1,1 1-15,-18-1 16,-18 1-16,-17-18 16,18 18-16,-19-1 0,-34 1 15,52-18-15,-53 18 16,54-1-16,-1-17 15,36 0 1</inkml:trace>
  <inkml:trace contextRef="#ctx0" brushRef="#br0" timeOffset="25574.9705">10707 13458 0,'-18'18'16,"36"-36"-16,-18 36 0,35 17 15,0-17 1,1 0-16,17 17 15,-36-17-15,1-1 0,-1 1 16,-17 17-16,0 0 16,-17-17-16,17 0 0,-18-1 15,1 1 1,17 0-16,0-1 16,35 1-16,18 0 15,-18-1-15,18-17 16</inkml:trace>
  <inkml:trace contextRef="#ctx0" brushRef="#br0" timeOffset="27170.5675">12682 13423 0,'0'-17'16,"-17"-1"-16,-1-17 15,0-1-15,-17 1 16,18 17-16,-19 1 0,1 17 16,0 0-1,17 0-15,-35 53 16,18 0-16,17 0 15,18-1-15,0 1 0,0 0 0,0 0 16,0 53 0,0-53-16,18-18 0,-18 36 15,0-54-15,0 19 16,-18-36 0,1 0-16,17-18 15,-18-17 1,18 0-16,0 17 15,18-17-15,-1 17 16,19 18-16,-1 0 16,-18 0-16,19 0 15,-19 18-15,19-18 0,17 17 16,-18 1-16,18-18 16</inkml:trace>
  <inkml:trace contextRef="#ctx0" brushRef="#br0" timeOffset="27309.938">12788 13829 0,'0'53'0,"0"-18"16,0 0-16,18-17 15,-18 0-15</inkml:trace>
  <inkml:trace contextRef="#ctx0" brushRef="#br0" timeOffset="27437.7786">12806 13564 0,'17'0'15,"-17"18"-15,18-18 16</inkml:trace>
  <inkml:trace contextRef="#ctx0" brushRef="#br0" timeOffset="27676.9147">13000 13282 0,'0'0'0,"0"18"16,35-1-1,-35 19-15,18 34 16,-1-17-16,-17 71 16,0-71-16,0 52 15,0-52-15,0 18 16,0-54-16,0 1 16,18 0-16,-18-1 0</inkml:trace>
  <inkml:trace contextRef="#ctx0" brushRef="#br0" timeOffset="27865.916">13194 13688 0,'18'0'15,"-1"0"-15,54-18 16,-36 18-16,0 0 15,-17-17-15,17 17 16,-17 0-16,-1-18 0,-17 0 16</inkml:trace>
  <inkml:trace contextRef="#ctx0" brushRef="#br0" timeOffset="28044.2458">13370 13494 0,'-17'88'16,"34"-176"-16,-52 264 0,35-123 15,0 0-15,-18 18 16,36-36-16,-18 0 0,18-17 16</inkml:trace>
  <inkml:trace contextRef="#ctx0" brushRef="#br0" timeOffset="28389.0361">13494 13847 0,'0'0'16,"17"17"-16,1-17 0,17 0 15,-17 0-15,0 0 16,-1-17-16,-17-1 15,-17 0-15,-1 18 16,0 0 0,1 0-16,17 18 15,0 0-15,0 17 16,17-18-16,1 19 16,0-36-16,-1 17 15,1-17 1,-18-17-1,18-19 1,-1 19-16,1-1 0,17-17 16,-17 17-16,-1 18 15,-17-17-15</inkml:trace>
  <inkml:trace contextRef="#ctx0" brushRef="#br0" timeOffset="28640.2038">13917 13705 0,'0'0'15,"-53"18"-15,36 0 0,-1-1 16,18 19 0,18-19-16,-18 1 0,17 0 15,36 17 1,-35-18-16,-1 1 15,1-18-15,-18 18 16,0-1-16,-18-17 16,1 0-16,-19 0 15,19 0-15</inkml:trace>
  <inkml:trace contextRef="#ctx0" brushRef="#br0" timeOffset="28755.5101">14164 13952 0,'0'18'16,"0"-36"-16,-18 36 0,1-18 15</inkml:trace>
  <inkml:trace contextRef="#ctx0" brushRef="#br0" timeOffset="30302.3195">17551 13229 0,'-18'-35'16,"18"17"-16,-18 1 15,1-19 1,-1 36-16,1 0 16,-1 36-16,0 52 15,18-35-15,0 17 0,0 1 16,18-1-16,0 19 16,-18-19-16,17 54 15,-17-89-15,0 35 16,0-52-16,-17 0 15,-1-18-15,0 0 0,-35-18 16,36-17-16,-19-36 16,19 54-16,-1-19 15,18 1-15,0 17 0,35-17 16,1 35-16,34 0 16,-34 0-16,16 0 15,-16 0-15,17 0 0,-18 0 16,-17 0-16,-1 0 15,1 0-15,-1 0 16,-17-17 0,18 17 15,0 35-15,-1-18-1</inkml:trace>
  <inkml:trace contextRef="#ctx0" brushRef="#br0" timeOffset="30351.9504">17762 13758 0,'0'0'0,"-17"-17"16</inkml:trace>
  <inkml:trace contextRef="#ctx0" brushRef="#br0" timeOffset="30479.7917">17762 13494 0,'0'-18'31,"18"18"-15</inkml:trace>
  <inkml:trace contextRef="#ctx0" brushRef="#br0" timeOffset="30797.142">17992 13194 0,'17'70'16,"-17"-34"-1,18 52-15,0-35 16,-1 17-16,-17-17 16,0 0-16,18 35 0,0-52 15,-18 17 1,0-36-16,17 19 16</inkml:trace>
  <inkml:trace contextRef="#ctx0" brushRef="#br0" timeOffset="31009.4436">18186 13600 0,'0'0'0,"17"0"15,1 17 1,17-17-16,-17 0 0,17 0 15,0 0-15,1 0 0,-1 0 16,-17-17-16,17 17 0,-35-18 16,18 0-16,-36 1 15</inkml:trace>
  <inkml:trace contextRef="#ctx0" brushRef="#br0" timeOffset="31191.4274">18344 13317 0,'0'89'0,"0"-178"0,0 230 15,0-88-15,0 0 0,0 0 16,-17 35-16,-1-35 16,18 18-1,0-36-15,0 0 0</inkml:trace>
  <inkml:trace contextRef="#ctx0" brushRef="#br0" timeOffset="31469.6679">18486 13829 0,'0'0'0,"17"0"15,-17-18 1,18 18-16,-18-17 15,17 17-15,-17-18 16,0 0 0,-17 36-1,17 0 1,17-18 0,1 17-16,0-17 15,17 0 1,0-17-16,-17 17 15,17-36-15</inkml:trace>
  <inkml:trace contextRef="#ctx0" brushRef="#br0" timeOffset="31742.8932">18962 13653 0,'-18'35'16,"18"-18"-16,-17 19 16,17-19-16,0 36 15,0-35-15,17 0 0,1-1 16,17 18-16,-17-35 16,-1 18-16,-17 0 31,-17-18-16,-1 0-15,-17 0 16,17 0-16</inkml:trace>
  <inkml:trace contextRef="#ctx0" brushRef="#br0" timeOffset="32644.1294">20479 13670 0,'0'0'15,"17"-35"-15,1 17 16,-18-17-16,-18 35 16,18-18-16,-17 18 0,-19-17 15,1 34-15,0 36 16,17-17-16,1 52 16,17-53-1,17 36-15,19-54 16,16 1-16,-16-18 15,-1 0-15,0-18 0,18-17 16,-35 17-16,0-35 16,-18 18-16,0 0 15,-18 17 1,18 1-16,0 34 16,18 18-1,-1-17-15,1 17 16,-1-17-16,1-18 15,-18 18-15,0-36 16,0 0 0,0 1-16,0-1 15,0 0-15,18 18 16,17 0 0,0 0-16,-17 18 15,17-18-15,0 18 0,-17-18 16,17 0-16,1 0 0,-1 0 15,18 0-15,-18-18 16,0 0-16,-17 1 16,-18-1-16,0 1 15,-18-1-15,-17 0 16,17 18-16,1 0 16,-1 0-16,1 18 0,17 0 15,0 34-15,17-34 16,1 0-16,-1-1 15,19 1-15,52 0 16,-53-18-16,1 0 16,-1 0-16,0 0 0,-17 0 15,-18-18-15</inkml:trace>
  <inkml:trace contextRef="#ctx0" brushRef="#br0" timeOffset="33839.8166">10054 9719 0,'-35'0'16,"17"-18"-16,36 18 31,17 0-31,0-17 16,36 17-1,-18 0-15,0 0 0,17 0 16,19-18-16,-1 18 0,159 0 16,-106 0-16,0-18 15,141 18-15,-141 0 16,-17 0-16,-1 18 16,-17-18-16,0 0 0,-36 0 0,72 0 15,-107 0 1,-18 0-16,-17 18 0,-17-18 15,-1 0-15</inkml:trace>
  <inkml:trace contextRef="#ctx0" brushRef="#br0" timeOffset="34640.9433">6703 12788 0,'88'0'15,"-35"0"-15,0 18 16,35-18-16,-17 0 0,17 0 15,18 0-15,-18-18 0,88 18 16,-88-17-16,18-1 16,-53 18-1,-18 0-15</inkml:trace>
  <inkml:trace contextRef="#ctx0" brushRef="#br0" timeOffset="35546.353">22296 13212 0,'17'0'31,"1"-18"-31,17 18 0,0-18 16,54-17-16,-36 17 15,-18 18-15,18-17 16,-36 17-16,1-18 16,-36 18-16</inkml:trace>
  <inkml:trace contextRef="#ctx0" brushRef="#br0" timeOffset="35797.7392">22278 13176 0,'-35'36'16,"70"-72"-16,-70 107 0,52-36 15,19 0-15,34 18 16,-17-35-16,0 0 0,0-1 16,53 36-16,-71-35 15,36 35 1,-71-36-16,0 19 15,-36-19-15,1 1 0,0 0 16,-18-1-16,18-17 0,-18 18 16,0-18-16,-18 0 15,53 0-15,1 0 0,34-18 16,19 1-16,-1-1 16,0 0-1</inkml:trace>
  <inkml:trace contextRef="#ctx0" brushRef="#br0" timeOffset="35980.0565">22878 13458 0,'0'0'0,"0"18"0,53 17 16,-1 18-1,1-35-15,-17 0 0,17-1 16,35 1-16,-53-18 15,-17 18-15,17-36 16,-35 0-16</inkml:trace>
  <inkml:trace contextRef="#ctx0" brushRef="#br0" timeOffset="36140.9326">23142 13423 0,'0'0'0,"-17"35"0,-1 1 15,0 17-15,1-18 0,-19 53 16,36-70-16,0 17 16,0-17-16,18 17 15,35-35-15</inkml:trace>
  <inkml:trace contextRef="#ctx0" brushRef="#br0" timeOffset="36525.4563">23566 13229 0,'52'-17'16,"-104"34"-16,122-52 0,-52 35 0,-1 0 15,-17-18-15,-17 18 16,-19 0-1,19 0-15,-18 18 0,17 0 0,-17-1 16,35 1-16,-18-1 16,18 36-16,18-35 15,17 35-15,0-35 16,36 17-16,-36-18 16,36 19-1,-54-19-15,1 19 16,-18-19-16,-53 19 15,18-19-15,-54 19 16,54-36-16,-35 35 16,34-35-16,19 0 15,34 0-15,1-18 16</inkml:trace>
  <inkml:trace contextRef="#ctx0" brushRef="#br0" timeOffset="36742.032">24024 13423 0,'0'0'16,"71"53"-16,-36-35 0,53 52 15,-35-52-15,-18 0 16,18-1-16,-17 1 15,17-18-15,-36 18 16,18-18-16,-17 0 0</inkml:trace>
  <inkml:trace contextRef="#ctx0" brushRef="#br0" timeOffset="36969.6378">24377 13370 0,'-35'53'0,"70"-106"0,-88 141 16,18 1-16,17-54 16,-17 53-1,17-53-15,1 36 16,17-53-16,0 17 15,17-35-15</inkml:trace>
  <inkml:trace contextRef="#ctx0" brushRef="#br0" timeOffset="37297.7789">24800 13212 0,'0'0'15,"0"105"-15,18-52 0,-18 53 16,0-53-16,18 0 16,-1 18-1,1-1-15,-1-52 16,19 17-16,-19-35 16,1 0-16,0 0 0</inkml:trace>
  <inkml:trace contextRef="#ctx0" brushRef="#br0" timeOffset="37692.3273">25347 13300 0,'0'-18'15,"0"36"-15,-18-36 0,-34 36 16,34-1-16,-35 36 15,53-17-15,-18 16 16,18-16-16,18-1 16,0-17-16,17-1 15,0-17-15,0-35 16,-17 17-16,0-35 16,-18 36-16,17-18 15,-17-18-15,18 17 16,-18 54-1,18 53 1,-18-36 0,17 53-16,1-53 15,17 36-15,-17-53 16,17 17 0,-35-18-16,18-17 0,-1 0 15,-17-17-15,18-18 16</inkml:trace>
  <inkml:trace contextRef="#ctx0" brushRef="#br0" timeOffset="37966.0575">25665 13247 0,'70'17'0,"-140"-34"0,175 52 16,-69-35-16,70 35 15,-71-17-15,71 17 16,-71-17-16,0 17 15,-35 0 1,-53 18-16,18-17 16,-18 17-16,35-18 15,1 0-15,17 0 0,0-17 16,17 17-16,1-17 16,35-18-1,-35 0-15,35-35 16,-36 35-16,36-36 15</inkml:trace>
  <inkml:trace contextRef="#ctx0" brushRef="#br0" timeOffset="38089.3838">26670 13811 0,'-18'-17'31,"1"17"-31</inkml:trace>
  <inkml:trace contextRef="#ctx0" brushRef="#br0" timeOffset="51841.0236">9948 15311 0,'0'0'16,"-17"0"-16,34 0 16,54 0-1,-36 0 1,18 17-16,-18-17 0,1 18 15,-1 17-15,0 18 16,-35-18-16,0 36 16,0-36-16,-35 18 15,17-18-15,-17 18 16,35-17-16,0-1 16,0-18-16,35 1 15,-17 0-15,70-1 16,-35-17-16,-18 0 0,54 0 15</inkml:trace>
  <inkml:trace contextRef="#ctx0" brushRef="#br0" timeOffset="52264.1483">10795 15416 0,'0'0'15,"-71"-17"-15,54 17 0,-18 0 16,17 0-16,0 17 16,18 1-16,18 0 0,17 52 15,0-17-15,36 18 16,-36-36 0,18 36-16,-35-36 15,-18 18-15,0-18 16,0-17-16,-35-1 15,17-17-15,-17 0 16,17-17-16,-35-36 16,53 17-16,-18-16 15,36 16-15,0 1 16,-1 17-16,1-17 0,0 17 16,17-17-16,-35 18 15,0-1-15,0 0 0,-18 1 16,-35-19-1,36 36-15,-1-17 0,-17 17 16,52 17 0,36 19-1,-17-36-15</inkml:trace>
  <inkml:trace contextRef="#ctx0" brushRef="#br0" timeOffset="52473.2048">11095 15540 0,'0'0'0,"0"18"0,18-18 16,17 35-16,-18-18 16,54 1-16,-36 0 15,36-1 1,-36-17-16,18 18 15,-35 0-15,-1-18 16</inkml:trace>
  <inkml:trace contextRef="#ctx0" brushRef="#br0" timeOffset="52636.1402">11412 15540 0,'-35'35'16,"-18"36"-1,36-36-15,-19 36 16,36-36-16,-17 0 16,17-17-16,35-18 15</inkml:trace>
  <inkml:trace contextRef="#ctx0" brushRef="#br0" timeOffset="52891.8173">11624 15434 0,'35'18'16,"-70"-36"-16,88 36 0,-35-1 16,-1 1-16,1 0 0,-18 17 15,0 0-15,-18-17 0,1 35 16,17-36-16,0 36 15,0-35-15,17-18 16,1 18-16,17-1 0,18-17 16,-18 0-1,36 0-15</inkml:trace>
  <inkml:trace contextRef="#ctx0" brushRef="#br0" timeOffset="53336.7789">12259 15434 0,'-35'-18'16,"70"36"-16,-106-36 0,36 18 16,18 0-16,17 36 15,0-19-15,17 54 16,1-36-16,35 36 15,-18-36 1,0-17-16,1 17 0,-19 0 16,19-17-16,-19-1 0,-17 1 15,0 0-15,-17-18 16,-36 0-16,17 0 16,-34-18-16,34 0 15,-16-17 1,34 18-16,0-19 15,36 19-15,35-36 16,-18 35-16,18-17 0,35-36 16,-70 54-16,35-36 15,-53 35 1,0-17-16,-35 17 16,17 18-16,0 0 0,-17 0 15,0 35-15,17-17 16,18 0-16,0-1 15</inkml:trace>
  <inkml:trace contextRef="#ctx0" brushRef="#br0" timeOffset="53547.7898">12577 15558 0,'0'0'0,"17"17"15,-17 1-15,18-1 0,-1 19 16,36 17-16,-35-18 16,35 0-16,-18-17 15,-17-1-15,35 1 16,-36-18-16,19-18 16,-36 1-16</inkml:trace>
  <inkml:trace contextRef="#ctx0" brushRef="#br0" timeOffset="53697.6888">12841 15522 0,'0'0'15,"-35"53"-15,17-18 0,-17 36 16,17-36 0,1 1-16,17-19 0,-18 36 15,18-35-15,0-1 16,18-17-16</inkml:trace>
  <inkml:trace contextRef="#ctx0" brushRef="#br0" timeOffset="54070.8203">12965 15399 0,'35'0'16,"-17"0"-16,17 0 15,-18 0 1,19 0-16,-19 0 16,-17 17-16,0 1 15,18 0-15,-18-1 16,18 36-16,-1-35 16,1 17-1,0-17-15,17 35 16,-18-36-16,1 19 15,-18-19-15,18 19 16,-18-1-16,-18 0 16,0-17-16,-17 17 15,18-17-15,-1-1 16,0-17 0,1 0-16,17-17 15,0-1-15,0 0 0,17 1 16</inkml:trace>
  <inkml:trace contextRef="#ctx0" brushRef="#br0" timeOffset="54366.1446">13476 15311 0,'0'0'15,"88"17"-15,-35 1 0,18-1 16,-36 1-16,-17 17 16,-18-17-16,-18 35 15,0-18-15,-52 36 16,52-18-16,-17-18 16,35 0-16,-18 1 0,36 16 15,0-34-15,35 17 16,-18-17-16,35-18 15,-34 0 1,-1 0-16,-17 0 16</inkml:trace>
  <inkml:trace contextRef="#ctx0" brushRef="#br0" timeOffset="57813.2386">22384 14058 0,'17'-17'15,"1"17"1,0 0-16,-1 0 15,1 0-15,0 0 16,35 0 0,-36 0-16,54 0 15,-18 0-15,35 0 16,-18 0-16,-17 17 16,18-17-16,105 18 0,-70-1 15,0 1-15,35-18 16,0 18-16,18-1 0,0 1 15,17-18-15,177 35 16,-159-17-16,0-18 0,176 35 16,-193-17-16,158 0 15,-176-1-15,87 18 16,-157-35 0,34 18-16,-70-18 15,-35 0-15</inkml:trace>
  <inkml:trace contextRef="#ctx0" brushRef="#br0" timeOffset="59387.5356">14975 15505 0,'18'0'47,"0"0"-47,-18 17 15,35 1-15,-17-18 16,17 35-1,-17-17-15,-1-1 16,18 1-16,-17-18 0,17 18 16,-17-1-16,0-34 15</inkml:trace>
  <inkml:trace contextRef="#ctx0" brushRef="#br0" timeOffset="59548.4648">15117 15487 0,'0'0'16,"-36"71"-16,19-36 0,-1 18 15,0-36-15,18 19 16,18-19-16,0-17 16,17 0-1</inkml:trace>
  <inkml:trace contextRef="#ctx0" brushRef="#br0" timeOffset="60244.4153">15787 15222 0,'0'0'16,"17"0"-16,19 0 15,-1 0-15,18-17 16,-35 17-16,17 0 16,-18-18-1,-34 18 1,-1 18-16,-17-18 16,0 17-16,-18 1 15,35 0-15,-35-1 16,36 1-16,17 17 15,17 0-15,1-17 16,35 17 0,17 1-16,-34-19 0,16 1 15,-16-18-15,17 35 16,-36-17-16,1 17 16,-18-17-16,-35 17 15,-1-17-15,1-18 16,-18 17-16,18-17 0,0 0 15,-36 18-15,36-18 16,17 0-16,1 0 16</inkml:trace>
  <inkml:trace contextRef="#ctx0" brushRef="#br0" timeOffset="60511.1261">16387 15452 0,'17'0'15,"1"0"-15,35 17 16,-18-17-16,18 36 15,-18-19-15,0-17 0,1 36 16,-19-36 0,19 0-16</inkml:trace>
  <inkml:trace contextRef="#ctx0" brushRef="#br0" timeOffset="60661.5846">16651 15416 0,'-18'71'0,"36"-142"0,-53 177 16,0-53-16,17-18 15,18-17-15,0 0 0,0 17 16</inkml:trace>
  <inkml:trace contextRef="#ctx0" brushRef="#br0" timeOffset="61183.742">17039 15222 0,'0'0'0,"18"0"15,17-17-15,0 17 16,1-18-16,-19 18 15,1-18 1,-36 18-16,-17 0 16,0 18-16,-1-18 15,1 18-15,-18 35 16,53-36-16,-17 19 16,17-1-16,17-18 0,1 19 15,17-19-15,36 36 16,-18-35-16,0 17 15,-18-35-15,-18 36 16,1-36-16,-36 17 16,-17-17-16,-18 18 15,18-18-15,17 0 16,-35 0-16,36 0 16,-1 17-16,36-34 15</inkml:trace>
  <inkml:trace contextRef="#ctx0" brushRef="#br0" timeOffset="61382.6464">17410 15434 0,'35'18'15,"-70"-36"-15,105 53 0,-52-17 0,70 0 16,-53-1-16,1-17 15,-1 0-15,0 0 16,-17 0-16,-1 0 0,1 0 16,0 0-16,-36-35 15</inkml:trace>
  <inkml:trace contextRef="#ctx0" brushRef="#br0" timeOffset="61546.0837">17692 15293 0,'0'0'0,"-18"18"0,-17 17 16,35 0 0,-53 18-16,35-18 15,1 1-15,-1-19 16,18 19-16,0-19 16</inkml:trace>
  <inkml:trace contextRef="#ctx0" brushRef="#br0" timeOffset="62001.2919">18009 15169 0,'0'18'31,"18"0"-31,-18 17 16,18 18-16,-1 0 15,-17 0-15,36 35 16,-19 0-1,-17-35-15,35 0 16,-35-35-16,18-1 0,0-17 16,-1 0-16</inkml:trace>
  <inkml:trace contextRef="#ctx0" brushRef="#br0" timeOffset="62373.7824">18433 15240 0,'-18'-35'16,"36"70"-16,-54-88 0,19 53 0,-1-18 15,0 18-15,18 18 0,-17 0 16,-1 35-16,18-18 16,0 18-16,18-18 15,17 0-15,-17-35 16,-1 18-16,1-18 15,0 0-15,-1 0 16,1-18-16,-18 1 16,0-1-16,0 0 15,0 36 1,18 35 0,-1-18-1,18 18-15,-17-17 16,0-19-16,-1 18 0,1-17 15,0 0-15,-18-1 0,17-17 16,-17-17 0</inkml:trace>
  <inkml:trace contextRef="#ctx0" brushRef="#br0" timeOffset="62646.5255">18821 15187 0,'70'18'16,"-52"-1"-16,0 1 0,17 17 15,-35-17-15,0 35 16,-18-36 0,-17 36-16,35-17 15,-18-1-15,18 18 16,0-35-16,36 17 15,-19-18-15,18-17 16,1 0-16,-19 0 0,19-17 16,-19 17-1,-34 0-15,-1 0 16</inkml:trace>
  <inkml:trace contextRef="#ctx0" brushRef="#br0" timeOffset="63034.188">18397 15205 0,'0'0'0,"18"0"16,0 17-16,-1 19 16,1-19-16,0 1 15,-18 0-15,17-1 16,-17 1-16,0-1 0,0 1 0</inkml:trace>
  <inkml:trace contextRef="#ctx0" brushRef="#br0" timeOffset="67210.8499">15840 16193 0,'17'0'94,"1"0"-94,17 0 15,-17 0-15,35-18 16,-18 18 0,36 0-16,-36 0 15,18 0-15,53-18 16,-36 18-16,71 0 16,-70-17-16,17 17 15,0 0-15,1-18 0,105 0 16,-89 18-16,72 0 15,-71 0-15,88 0 16,-89 0-16,107 18 16,-88-18-16,140 0 15,-123 0 1,142-35-16,-160 35 16,71-36-16,-106 19 15,36-1 1,-89 18-16,0 0 0</inkml:trace>
  <inkml:trace contextRef="#ctx0" brushRef="#br0" timeOffset="71060.7287">10231 16439 0,'17'0'15,"1"0"-15,17 0 16,0 0-16,18 0 16,0 0-16,71-17 15,-54 17-15,71-18 16,-52 18-16,87-17 16,-70-1-16,123 0 15,-88 1-15,159-1 16,53 0-1,-177 1-15,1 17 16,-1 0-16,-17 0 0,141 0 16,-159 0-16,53 0 15,-106 0-15,-17 0 16,-1 0-16,1 0 16,-54 0-16,-17 17 15,-35-17-15</inkml:trace>
  <inkml:trace contextRef="#ctx0" brushRef="#br0" timeOffset="95390.3943">20320 15363 0,'0'-17'15,"0"-1"1,0 1 15,-18 17-15,18 17 15,18-17-31,0 18 16,70-18-16,-53 0 15,53 0 1,-35 0-16,18 0 16,-18 0-16,0 0 15,-36 0-15</inkml:trace>
  <inkml:trace contextRef="#ctx0" brushRef="#br0" timeOffset="95546.3085">20479 15575 0,'0'0'0,"53"18"15,-18-18-15,0 0 0,18 0 16,-35 0 0,-1 0-16,1 0 15</inkml:trace>
  <inkml:trace contextRef="#ctx0" brushRef="#br0" timeOffset="96342.3943">21361 15064 0,'17'35'0,"1"-17"16,-18 17-16,18 18 0,-1 70 15,1-52 1,-18 52-16,18-70 16,-18 0-16,17 18 15,1-54-15,-18 19 16,17-36-16,1-18 15,-18 0-15</inkml:trace>
  <inkml:trace contextRef="#ctx0" brushRef="#br0" timeOffset="96698.1144">21643 15134 0,'0'0'0,"53"-17"0,-36 17 16,19-18-16,52 18 16,-35 0-16,35 35 15,-53 0-15,-17 1 16,17-1-16,-17 36 16,-18-36-16,-35 35 15,17-34-15,-35 17 16,18-36-16,17 1 15,1 0-15,-19-1 16,54-17 0,35 0-1,-18-17-15,36 17 16,-36 0-16,18 0 16,-36 0-16,1 0 0,0 0 15,17 0 1</inkml:trace>
  <inkml:trace contextRef="#ctx0" brushRef="#br0" timeOffset="97077.6234">22631 15275 0,'17'-35'15,"-34"70"-15,34-88 0,-34 36 0,-36 17 16,35 0 0,-52 35-16,52 0 15,-35 36-15,53-18 16,0-18-16,0 0 0,0 1 16,53 34-1,-18-52-15,1-1 0,-1 1 16,18 0-16,35-18 15,-53-18-15,0 0 0,18-17 16,-35 0-16,0-36 16,-36 36-1,0 17-15,-17-17 0,0 17 16,-18-17-16,18 18 16,-18 17-16,35 0 15,0 0-15,18-18 16</inkml:trace>
  <inkml:trace contextRef="#ctx0" brushRef="#br0" timeOffset="97827.5876">23178 15152 0,'0'0'15,"17"0"-15,-17 17 0,18 19 16,-1-1-16,1 53 16,0-35-1,-1 35-15,1-35 16,0-17-16,-18-1 0,17-18 15,-17 19-15,18-19 16,-18-34 0,0-36-16,0 0 15,0 18 1,0-18-16,0 0 0,-18-35 16,18 35-16,18 17 15,-18 19-15,18 34 16,-1 1-16,-17 0 15,18 17-15,-1-17 0,-17 17 16,36 18-16,-1-18 16,18-17-16,-35-18 15,17 0-15,0-18 16,18-35 0,-35 18-16,-1 0 0,-17-1 0,36-17 15,-19 36 1,1-1-16,0 18 15,17 53 1,-35-18-16,35 36 16,-17-18-16,-1 35 15,19 0 1,-19-53-16,1 1 16,0-19-16,-1 1 0,18 0 15,-35-1-15,0-34 16</inkml:trace>
  <inkml:trace contextRef="#ctx0" brushRef="#br0" timeOffset="98049.2451">24589 15716 0,'0'-17'16,"-36"17"-1</inkml:trace>
  <inkml:trace contextRef="#ctx0" brushRef="#br0" timeOffset="110000.1418">21661 16175 0,'17'0'32,"54"0"-17,-36-18-15,89 18 16,-36 0-16,123 0 16,-87 0-16,176 0 15,-142 0-15,160 0 16,-159 0-16,105 0 15,-158 0-15,71 0 16,-125 0 0,37 0-16</inkml:trace>
  <inkml:trace contextRef="#ctx0" brushRef="#br0" timeOffset="131199.6667">22578 16475 0,'0'17'0,"-18"1"16,18 35-1,0-18-15,0 0 0,0 1 16,0 52-16,0-35 16,0 35-16,18-35 15,-18 18-15,17-54 16,1 36 0,0-53-16,-1 18 15,-17-36-15,0 0 16</inkml:trace>
  <inkml:trace contextRef="#ctx0" brushRef="#br0" timeOffset="131483.2454">22384 16951 0,'0'0'0,"17"0"15,-17 18-15,18 17 16,-18-17-16,35 34 16,-35-16-16,18-1 0,0-17 15,17 17-15,0-35 16,-17 0-16,35 0 16,-18-18-16,18-17 15,-18 0-15,0-1 16,18-16-16,-17 34 15,-1-17-15,-35 17 16</inkml:trace>
  <inkml:trace contextRef="#ctx0" brushRef="#br0" timeOffset="152876.7516">4374 11359 0,'0'18'15,"-17"-18"1,-1 0-16,-17 0 16,17 0-16,-17 0 15,0 0 1,-1 0-16,19 0 0,-18 0 15,-18 0-15,-36 18 16,36-18-16,-88 17 16,71-17-16,-1 0 0,-70 18 15,71 0 1,-19-18-16,1 0 0,0 17 16,0-17-16,0 0 15,-1 18-15,1-18 0,-88 0 16,105 18-16,-17-1 15,18 1-15,-1-1 0,18 1 16,-17 0-16,-36 17 16,53-17-16,17-18 0,-34 35 15,52-35-15,1 0 16,-1 18-16,0-18 0,1 17 16,17 1-1,0 0 1,0 17-16,0 0 0,17 53 15,1-35-15,-18 35 16,18-52-16,-18-1 16,17 0-16,-17 0 0,18 1 15,0-1-15,-1 0 0,1 36 16,-1-53-16,-17 17 16,18-18-16,0 19 0,-18-19 15,17 1-15,1 35 16,-18-35-16,18 17 15,-18-18-15,17-17 0,-17 18 16,18-18-16,0 18 16,17-1-16,-17-17 15,17 36 1,-18-36-16,19 17 0,-19 1 0,36 0 16,-17-1-1,-1 1-15,0-18 0,53 17 16,18 1-1,-53-18-15,0 0 0,53 18 16,17-18 0,-52 17-16,-1-17 15,1 0-15,70 18 16,-70 0-16,-1-18 16,18 0-16,-17 0 0,17 0 0,-17 0 15,17 0-15,-18 0 0,19 0 16,87 17-1,-88-17-15,0 0 0,106 18 16,-105-18-16,-1 0 16,0 0-16,0 0 0,0 0 15,89 0-15,-89 0 16,88 0-16,-70 0 16,71-18-16,-107 18 15,18 0-15,1 0 16,87-17-16,-106 17 15,89 0-15,-71 0 16,71-18-16,-88 18 16,17 0-16,-18 0 15,1-18-15,0 18 0,70 0 16,-71 0-16,71 0 16,-88-17-16,35 17 15,54 0-15,-72 0 16,1 0-16,70-18 15,-71 18-15,-17-18 0,18 18 16,-18 0-16,0 0 16,35 0-16,-53 0 15,18 0-15,-18 0 16,1 0-16,-19 18 16,1-18-16,-18-18 46,0 1-30,0-1-16,0-17 16,0 17-1,0-17-15,0-18 0,0-35 16,0 17-16,-18-52 16,18 52-16,0 18 0,0-17 15,18 17-15,-18 0 0,18 0 16,-18 0-16,0 18 0,17-53 15,-17 52 1,18-34-16,-1 35 16,1-1-16,-18 1 0,0 0 15,18-18-15,-18 35 16,0 1-16,0-1 16,-18 0-1,-17 18 1,-18 0-1,35 0-15,-70 18 16,35-18-16,0 0 0,-17 0 16,-1 0-16,1 18 0,-124-18 15,88 0-15,-18 0 16,1 0-16,-159 0 16,140 0-16,-157-18 15,140 0-15,0 1 16,-17-1-16,17 0 0,-17 1 0,17 17 15,-176 0 1,158 17-16,-158 19 16,159-19-16,17 19 0</inkml:trace>
  <inkml:trace contextRef="#ctx0" brushRef="#br0" timeOffset="155106.1153">14834 10548 0,'0'0'0,"0"18"31,0 35-15,0 0-16,0 52 16,18-52-16,-18 18 0,18 52 15,-18-52-15,0 70 16,0-70-16,17 52 16,-17-88-16,0 18 15,0 0-15,0 18 16,0-54-16,0 19 15,0-19-15,0 1 16,18 0 0,0-18-1,-1 0 1,1 0-16,-1 0 16,1 0-16,0 0 0,-1 0 15,-17 17-15,18-17 0,17 18 16,-17-18-16,17 0 15,-17 17 1,-1-17-16,36 0 16,-35 0-16,0 0 0,17 0 15,18 0-15,-36 0 16,19 0-16,-19 0 0,36 18 16,-17-18-16,-1 18 15,-17-18-15,17 17 0,35 1 16,-34-18-1,-1 0-15,0 18 0,18-18 16,35 17-16,-52-17 16,69 0-16,-52 0 15,53 18 1,-53-18-16,0 0 0,0 0 16,0 0-16,70 0 15,-70 0-15,71 0 16,-54 0-16,-17 0 0,18 0 15,70 0 1,-71 0-16,1-18 0,-1 18 16,1 0-16,88 0 15,-89-17-15,19 17 0,-19 0 16,1-18-16,105 18 16,-105-18-16,105 18 15,-88-17-15,0 17 16,1 0-16,-19-18 0,18 18 15,89-18-15,-107 18 16,18 0-16,71-17 16,-88 17-16,-1 0 0,89 17 15,-88-17 1,-1 0-16,1 0 0,70 0 16,0 0-1,-70 0-15,-1 0 0,1 0 16,52 0-16,-52 0 15,-18-17-15,-18 17 16,18 0-16,35 0 16,-53 0-16,-17 0 0,17 0 15,0 0-15,-17-18 16,-18 1 0,-18-1-1,18 0 1,-17-17-16,17 17 15,0-35-15,0 36 16,0-54-16,0 18 16,17 18-16,-17-18 15,18 0-15,0-70 16,-18 70-16,17-71 16,1 71-16,-18-52 15,0 69-15,0-52 16,18 70-16,-18-52 15,0 52-15,0-17 16,0 17 0,0 1 15,-18 17-15,-17 17-16,17-17 15,0 18-15,-34-18 16,16 18-16,1-18 0,0 0 15,-54 0-15,37 0 16,-72 0-16,54 17 16,-89-17-1,71 18-15,-1-18 0,1 0 16,-18 18-16,-105-18 16,105 0-16,-141 0 15,123 17-15,-122-17 16,-37 0-1,142 0-15,-18 0 0,-158 18 16,158-18-16,-176 17 16,159-17-16,-18 18 15,17-18-15,-193 0 16,193 18-16,-17-18 0,18 0 16,-194 0-1,17 17-15,176-17 16,1 18-16,-159 0 15,176-1-15,0 1 0,-140 35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6T00:47:37.79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18344 10777 0,'-17'0'15,"34"18"1,19 0 0,-1-18-16,53 17 15,18 1 1,-35-18-16,-1 18 0,-17-18 15,18 0-15,-18 17 0,35-17 16,-53 0 0,-17 18-16</inkml:trace>
  <inkml:trace contextRef="#ctx0" brushRef="#br0" timeOffset="882.3989">5891 12506 0,'18'18'16,"35"-18"-1,0 17-15,17-17 0,1 18 16,0 0-16,105 17 15,-70-35-15,70 17 16,-88-17-16,-17 0 16,17 0-16,-35-17 0</inkml:trace>
  <inkml:trace contextRef="#ctx0" brushRef="#br0" timeOffset="9265.376">25665 11377 0,'17'0'32,"1"0"-17,0 0 1,-18-18-16,35 18 15,-18 0-15,36 18 16,-35-18-16,53 0 16,-36 0-16,0 0 15,0 0-15,18 0 0,35-18 16,-35 18-16,36 0 16,-19 0-16,36 0 15,-35 0-15,-1 0 16,89 0-1,-89 0-15,19 0 0,16 18 16,-16-18-16,16 18 0,107-18 16,-106 17-16,17-17 15,1 0-15,140 0 16,-122 0-16,-1 0 16,0 0-16,0 0 0,0 0 0,0 0 15,0 0-15,0 0 16,124 18-16,-142 0 15,124-1-15,-158 1 16,-1-18-16,-18 18 16,-34-18-16,-1 0 0</inkml:trace>
  <inkml:trace contextRef="#ctx0" brushRef="#br0" timeOffset="13826.6926">2223 11571 0,'0'-18'16,"0"1"0,0 34 31,17 1-32,-17 0 1,0-1-16,18 1 15,-18 17-15,17 18 16,-17 0-16,0-18 16,0 54-16,0-36 15,0 52-15,0-52 16,0 53-16,0-71 16,0 1-16,0-1 0,0-17 15,0 17-15,0-17 16,-17-1-16,17 1 0,0-1 0,0 19 15,17-19 1,-17 1 0,18-18-1,-18 18 1,18-18 0,-1 0-1,1 0 1,0 0-16,-1 0 15,1 0-15,0 0 16,-1 0-16,-17 17 0,18-17 16,17 18-1,-17-18-15,-1 0 16,1 18-16,0-18 0,35 0 16,-36 0-16,18 0 0,-17 0 15,0 0-15,35-18 16,-36 18-16,36 0 15,-35 0-15,0 18 16,34-18-16,-16 0 16,-1 0-16,18 0 15,-18-18-15,0 18 0,1 0 16,34-18 0,1 1-16,-36 17 15,-17 0-15,70 0 16,-17-18-16,-36 18 15,0 0-15,36-18 16,-54 18-16,19 0 16,-1 0-16,0 0 0,0 0 15,1-17-15,-1 17 0,0 0 16,53-18-16,-52 18 16,52 0-1,-53 0-15,0 0 0,1 0 16,-1 0-16,0 0 0,1 18 0,-1-18 15,35 0 1,-52 0-16,17 0 0,1 17 16,-1-17-16,18 0 15,-18 0-15,18 18 16,-35-18-16,17 18 16,0-18-16,-17 0 0,52 17 15,-34-17-15,-1 0 16,0 0-16,0 0 0,18-17 15,-17 17-15,-19 0 16,19 0-16,16 0 16,-34 0-1,17 17-15,-17-17 0,35 0 16,-18 0-16,18 0 16,-35 0-16,17 0 15,-17 18-15,17-18 0,0 0 0,-17 0 16,35 0-1,-36 0-15,19 0 0,-19 18 16,19-18-16,17 0 16,-18-18-16,18 18 15,-36 0-15,19 0 0,-19 0 16,19 0-16,17 0 16,-36 0-16,18 0 15,-17 0-15,17 0 0,36 0 16,-36 0-16,0 0 15,1 0-15,17 0 16,17 0 0,-35 0-16,1 0 0,-1 0 15,0 0-15,36 18 16,-36-18-16,36 0 16,-36 0-16,0 0 0,18 17 15,-35-17-15,-1 0 16,19 0-1,-19 0-15,1 18 16,0-18-16,-1 0 31,-17 17-15,18-17-16,-18-17 62,18 17-46,-18-18-16,0 1 16,0-1-1,0 0 1,0 1-16,0-36 16,0 35-16,0 0 15,0-17-15,0 0 0,0 0 0,0-36 16,0 36-1,17-71-15,1 53 16,-18-53-16,17 53 16,1-53-1,-18 71-15,0 0 0,0 0 0,18 17 16,-18-35 0,0 35-16,0-17 0,0 17 15,0 1-15,0-1 0,17-17 16,-17 0-16,0 17 15,0 0-15,0 1 16,-17 17 15,-1 17-15,0-17 0,1 0-1,-1 0-15,-17 0 16,17-17-16,-17 17 15,17 0-15,-17 0 0,17-18 16,-34 18-16,-19 0 16,36 0-16,-53 0 15,35-18-15,-36 18 16,54-17 0,-18 17-16,18 0 0,-71-18 15,71 18-15,-18-17 16,0 17-16,-18 0 0,-34-18 15,52 18 1,0 0-16,-18 0 0,1 0 16,-1 18-16,-70-1 15,53-17-15,-71 35 16,88-35-16,-87 18 16,70 0-16,-1-18 15,1 0-15,0 17 0,-124-17 16,106 0-16,-105 0 15,105 0-15,-18 18 16,-87-18-16,105 0 16,0 0-16,-123 18 15,123-18-15,0 0 16,0 0-16,-88 17 16,106-17-16,0 0 0,0 0 15,0 0-15,-1 0 0,19 0 16</inkml:trace>
  <inkml:trace contextRef="#ctx0" brushRef="#br0" timeOffset="17279.3031">25312 10425 0,'17'0'15,"1"17"-15,0 1 16,-18 17 0,17-17-16,-17-1 15,0 36-15,0-17 16,0-1-16,0 35 15,0-17-15,0-17 0,0 17 16,0-1-16,0 1 16,0-17-16,0 17 0,0 35 15,18-53-15,-18 0 16,-18 1-16,18-19 0,0 36 16,0-18-16,0 1 15,18-19 1,0-17 15,-1 0-15,1 0-1,0 18 1,-1-18 0,1 0-16,17-18 15,-17 18-15,17 0 0,-17 0 16,-1-17-16,36 17 15,-35-18-15,35 18 16,-36 0-16,19 0 0,-1 0 16,-17 0-16,17-18 15,35 18-15,-52-17 16,35 17-16,-18 0 16,-17 0-16,17 0 0,18 0 15,-18 0 1,-17 0-16,0 0 0,35 0 15,-18 17 1,-17-17-16,-1 0 0,1 0 16,-1 18-16,19-18 0,-19 0 15,1 0-15,17 0 0,-17 0 16,35-18 0,-36 18-16,19 0 15,-1 0-15,-17 0 0,17 0 16,-17 0-16,17 0 0,-18 0 15,54 0 1,-53 0-16,17 0 0,-17 0 16,17 0-16,-17 0 0,34 18 15,-16-18-15,-19 0 16,36 18-16,-17-18 16,-1 0-16,0 0 0,18 0 15,35 0 1,-53 0-16,54 0 15,-54 0-15,36 0 16,-36 0-16,0 17 0,0-17 16,1 0-16,52 18 15,-53-18-15,53 18 16,-52-18-16,-1 0 16,53 0-16,-53 0 15,18 0-15,53 0 16,-71 0-16,18 0 0,0 0 15,-18 0-15,1 0 0,34 0 16,-52 0-16,35 0 16,-36 17-16,19-17 15,-19 0 1,19 0-16,-19 18 16,19-18-16,17 0 15,-36 0-15,18 0 0,18 18 16,-17-18-1,34 17-15,-35-17 16,1 0-16,-1 0 0,53 0 16,-35 0-16,0 0 15,0 0-15,0 0 16,-18-17-16,53 17 16,-35 0-16,-17 0 0,-1 0 15,0 0-15,18 0 16,-18 0-16,1 17 0,34-17 15,-52 0-15,-1 0 16,19 18-16,-19-18 0,1 0 16,0 0-1,-1 0-15,1 0 16,0 0-16,-1 17 16,1-17-16,-1 0 0,19 0 15,-19 0 1,1 0-16,0 0 15,-1 0-15,1 0 16,0 0 0,-18 18-1,0-36 1,0 1 0,0-1-16,0 1 15,-18-36-15,18 35 0,0-17 16,0-36-16,0 36 15,0-53 1,-18-18-16,18 53 16,0 0-16,-17 0 0,17 0 15,-18-53-15,0 71 16,1-53-16,17 35 16,-18 35-16,18-17 15,0 17-15,-18-17 0,18 18 16,0-1-16,0 0 15,0 1 1,18 17 0,-18-18-1,-18 18 1,18-18 0,-17 18-16,-1 0 0,1 0 15,-19 0-15,-34 0 16,34 0-16,-52 0 15,35 0-15,0 0 16,0 0-16,1-17 0,-1 17 16,0 0-16,0 0 0,0 0 15,-71-18-15,71 18 16,-17 0-16,-54-18 16,54 1-16,-1 17 15,-70 0-15,53 0 16,-71-18-16,89 18 15,-18 0-15,-1 0 0,1 0 16,-106 0-16,88 0 16,0 0-16,1 0 0,-19 0 15,-123 0 1,124 0-16,-1 0 0,-17 0 16,-123 0-16,122 0 15,19 0-15,-142 0 16,160 18-16,-19-18 0,18 0 15,0 0-15,1 0 0,-72 17 16,107-17 0,-71 18-16,105-18 15,1 18-15,0 17 0,35-17 16</inkml:trace>
  <inkml:trace contextRef="#ctx0" brushRef="#br0" timeOffset="25954.2994">17463 4992 0,'17'0'47,"-34"0"-16,17-18 32,0 1-63,17-1 16,1-35-16,-1 18 15,36-71-15,-35 35 16,70-105-16,-35 70 15,53-141 1,-53 106-16,70-124 16,-70 142-16,53-71 15,-71 123-15,1 36 16,-19-35 0,-34 70-1,-1 17 1</inkml:trace>
  <inkml:trace contextRef="#ctx0" brushRef="#br0" timeOffset="26388.4544">17216 4533 0,'0'0'16,"0"71"-16,0-54 15,0 54-15,0-36 16,0 18-16,17 35 16,1-17-1,-1-36-15,36 0 16,18-17-16,-18-18 15,0-18-15,70-17 16,-52 0-16,-1 17 0,36-35 16,-71 36-16,-17 17 15</inkml:trace>
  <inkml:trace contextRef="#ctx0" brushRef="#br0" timeOffset="35641.7485">18344 1870 0,'0'17'31,"0"1"-15,18 0-16,0-1 15,-18 1 1,17 17-16,1-17 0,0-1 16</inkml:trace>
  <inkml:trace contextRef="#ctx0" brushRef="#br0" timeOffset="35785.1595">18521 1905 0,'0'0'0,"0"18"16,17-1 0,-17 1-1,18 0-15,-18-1 0,18 18 16</inkml:trace>
  <inkml:trace contextRef="#ctx0" brushRef="#br0" timeOffset="36187.6136">18733 1870 0,'17'53'16,"1"-18"-16,-1 71 15,1-36-15,0 54 16,-1-54-16,1 54 15,0-71-15,-1 35 16,-17-70-16,0-1 16,0-34-1,-17-36 1,17 17-16,0-69 16,0 69-16,17 1 15,19 17-15,-19 1 0,71 17 16,-52 0-16,34 53 15,-52-18-15,-1 0 16,1-17-16,-18 17 0,0 18 16,-18-35-16,-34 17 15,16-17-15,-34-1 16,34-17-16,-16-17 16,34 17-16,0-18 15</inkml:trace>
  <inkml:trace contextRef="#ctx0" brushRef="#br0" timeOffset="36443.294">19350 2469 0,'0'0'15,"-18"53"-15,18-35 0,0 17 0,0-17 16,18 0-16,17 17 15,0-35-15,18-18 16,-17 18-16,17-35 16,-36 0-16,-17-1 15,0 1-15,-35 0 16,17 17-16,-35 1 16,36 17-16,-19-18 15</inkml:trace>
  <inkml:trace contextRef="#ctx0" brushRef="#br0" timeOffset="36614.7478">19526 2417 0,'0'0'15,"53"-18"-15,-18 18 16,-17 0-16,0-18 0,52 1 16,-34 17-16,-19-18 15,18 0-15,36 1 16,-36-1-16,18 0 15,-35 1-15,-18-1 16</inkml:trace>
  <inkml:trace contextRef="#ctx0" brushRef="#br0" timeOffset="36810.2697">19756 2046 0,'0'35'16,"0"-70"-16,17 123 0,-17-52 15,18 17-15,-18-18 0,17 18 16,19 35-16,-36-35 16,35 17-16,-17-34 15,-1-1 1,-17-17-16,18-18 16,-18-18-1</inkml:trace>
  <inkml:trace contextRef="#ctx0" brushRef="#br0" timeOffset="37053.4145">19950 1799 0,'0'0'16,"0"88"-16,0-35 0,0 18 0,17 52 15,1-52-15,0 52 16,-18-87-16,35 52 16,-35-53-1,0 0-15,17 1 16,-17-19-16,18-17 16</inkml:trace>
  <inkml:trace contextRef="#ctx0" brushRef="#br0" timeOffset="37544.224">20179 1834 0,'0'0'0,"0"18"0,0 35 16,0-18-16,0 71 15,0-53-15,18 53 16,-18-36 0,17 19-16,1-36 15,-18-18-15,35 18 16,-35-36-16,18-17 16</inkml:trace>
  <inkml:trace contextRef="#ctx0" brushRef="#br0" timeOffset="37867.0827">20391 2346 0,'0'0'0,"0"18"0,17-18 16,1 0 0,-1 0-16,1-18 0,17 0 15,-17 1-15,-18-1 16,0 0-16,0-17 15,-18 18-15,1 17 0,-36 0 16,35 0 0,1 17-16,-1 36 15,18-35-15,18 17 0,17 18 16,18-18 0,-18-17-16,0-1 0,36-17 15,-53 0-15,17 0 16,18-17-1,-36 17-15,1-18 16,-18 1-16</inkml:trace>
  <inkml:trace contextRef="#ctx0" brushRef="#br0" timeOffset="38238.5709">20849 2346 0,'0'0'16,"0"35"-16,0-17 0,18 17 15,-18-17-15,0-1 16,0-34 15,0-18-31,0-1 16,0 19-16,17-1 0,-17-35 15,18 53-15,-18-18 16,18 18 0,-1 18-16,1 0 15,0 17-15,-1 0 16,1 1-16,0-19 15,-18 1-15,17-1 16</inkml:trace>
  <inkml:trace contextRef="#ctx0" brushRef="#br0" timeOffset="38677.74">21131 2346 0,'18'18'0,"0"-18"15,17-18 1,-17 18-16,-1-18 0,1 18 16,17-35-1,-35 17-15,-17 18 16,-19-17 0,36 34-16,-17 1 0,-19 0 15,36-1-15,0 1 16,18 0-16,0 17 15,-1-17-15,1-18 16,0 17-16,-1-17 16,1 0-16,-1 0 0,1 0 15,0 0-15,-18-17 16,0-1 0,17 36 15,1-1-16,0-17-15,35 18 16,-18-18-16,35 0 16,-34 0-16,-19-18 15,36 1 1,-35-1-16,-18 0 0,-18 1 16,1-36-16</inkml:trace>
  <inkml:trace contextRef="#ctx0" brushRef="#br0" timeOffset="38878.1823">21608 1799 0,'17'106'0,"-34"-212"0,34 265 16,1-18-16,0-70 16,-1-18-16,-17-1 15,0 1-15,18 53 16,-18-71-16,0 1 0,17-1 15,-17-17-15,18-1 16,-18-34-16,18-1 16,-1 0-16</inkml:trace>
  <inkml:trace contextRef="#ctx0" brushRef="#br0" timeOffset="39390.5476">21819 2240 0,'18'0'16,"0"18"0,-1-18-16,19 0 15,-19 0 1,-34-18 15,-1 18-15,0 0-16,-35 18 15,36-1-15,-19 1 16,36 0 0,0-1-1,18 1-15,35 17 16,-18-17-16,-17 0 0,17-18 15,18 35-15,-35-18 16,-1 1 0,-34-18-1</inkml:trace>
  <inkml:trace contextRef="#ctx0" brushRef="#br0" timeOffset="40563.3998">22983 1729 0,'18'17'15,"0"36"1,-18 0-16,17-18 0,-17 18 16,18 18-16,-18-18 0,18 0 15,-1 0-15,-17-18 0,36 71 16,-19-71 0,19 18-16,-1-18 15</inkml:trace>
  <inkml:trace contextRef="#ctx0" brushRef="#br0" timeOffset="41526.0743">23424 2134 0,'0'0'16,"-35"0"-16,18 18 15,-1 17-15,0 1 16,18-19-16,0 18 16,0 1-16,0-1 0,36 18 15,-19-35-15,18-1 16,-17-17-16,17 0 16,-17-17-16,-18-1 15,0-35 1,0 35-16,0-17 0,-18 17 15,1-17-15,17 18 16,0 34 15,0 1-31,17 17 0,-17 0 16,36 18-16,-1-35 16,18 17-1,-18-17-15,0-18 0,-17 0 16,0-18-16,-1 18 0,1-53 15,-18 36-15,0-36 16,0 17-16,-18 19 16,1-18-16,-1 17 15,0 18-15,18 35 16,0 0-16,18 18 16,0-17-16,-1-19 15,19 1-15,-19 0 0,19-18 16,-1 17-1,-18-17-15,1-17 0,0-1 0,-18 0 16,0 1-16,0-1 16,0 0-16,0 36 15,0 53 1,0-19-16,35 54 16,-35-35-16,35 17 15,-35-35 1,0-18-16,0 1 0,0-19 15,0 1-15,-35-18 16,17 0-16,-17-35 16,17-1-16,-17-52 15,18 17-15,-1-70 16,18 88-16,18-35 16,-1 71-16,1-1 15,35 0-15,-18 18 16,-17 0-16,17 0 15,-17 0-15,-18 18 16,-18-18 15,36 0-15,-1-18-16,1 18 16,-1 0-16,1-17 0,17 17 15,-17 0-15,17 0 16,-17-18-16,17 18 15,-17-18-15,-1 1 16,-17-1-16,-17-17 16,17 17-16,-35-17 15,17 35 1</inkml:trace>
  <inkml:trace contextRef="#ctx0" brushRef="#br0" timeOffset="41739.638">24518 1535 0,'0'35'15,"0"-17"-15,0-1 16,0 1-16,18 17 15,-18-17-15,35-18 16</inkml:trace>
  <inkml:trace contextRef="#ctx0" brushRef="#br0" timeOffset="41842.4123">24712 1588 0,'0'17'0,"0"1"16,0-1-16,0 19 15</inkml:trace>
  <inkml:trace contextRef="#ctx0" brushRef="#br0" timeOffset="66718.8723">26511 1129 0,'0'18'31,"18"-18"-15,0 0 0,-1 0-1,1 0 1,-1 0 0,19 0-1,-19 0-15,36 0 16,-35 0-16,17-18 0,-17 18 15,35 0-15,-18 0 16,18 0 0,-18 0-16,1 0 0,-19 0 15,18 0-15,1 0 0,-19 0 16,54 0-16,-18 0 16,-18 0-16,36-18 15,-36 18 1,35 0-16,-34 0 15,17-17-15,-18 17 16,0 0-16,18 0 0,-18 0 16,1 0-16,-1 0 0,36 0 15,-36 0-15,18 0 16,-36 0-16,36 0 16,-17 0-16,16 0 15,-34 0-15,35 17 16,-18-17-16,18 0 15,-35 0-15,52 0 16,-52 0-16,35-17 16,-35 17-1,17 0-15,-17 0 16,17 0-16,-18 0 16,19 0-16,-19 0 15,1 0 1,17 0-16,-17 0 15,17 0-15,-17 0 16,-1 0-16,1 0 0,17 0 16,-17 0-16,17 0 15,-17 0-15,17 0 16,-17 0 0,0 0-1,-1 0-15,1 0 16,-1 0-16,1 0 15,17 0-15,-17 0 16,0 17-16,17-17 16,-17 0-1,-1 0-15,1 0 16,-1 0-16,1 0 0,0 0 16,-1 0-16,1 0 0,0 0 15,-1 0-15,1 0 16,0 0-1,-1 0 1,-17 18-16,18-18 16,-1 0-16,1 0 15,0 0 1,-1 0 0,-17 18-16,18-18 15,0 0-15,-1 0 16,-17 17-1,18-17-15,0 0 16,-18 18 0,17-18-1,1 0 1,-18 17 0,18-17-16,-1 0 15,-17 18 1,18-18-16,-18 18 15,17-18-15,1 17 16,-18 1-16,18-18 16,-18 18-1,17-18-15,-17 17 0,18-17 16,-18 18-16,18-18 16,-18 18-1,17-1-15,1-17 16,0 18-1,-1-18-15,1 17 16,-1-17 0,1 18-1,0-18-15,-1 0 16,-17 18 0,18-18-16,0 17 15,-1-17 1,1 0-16,-18 18 15,18-18-15,-1 0 16,1 18-16,-1-18 16,1 17-16,0-17 15,-1 0 1,19 0-16,-19 18 16,19-18-16,-19 0 15,1 0-15,17 0 16,-17 0-16,-1 18 15,1-18-15,0 0 16,-18 17-16,17-17 16,19 0-16,-36 18 15,35-18-15,-17 0 16,-1 0-16,1 0 16,17 0-1,-17 0-15,-1 0 0,1 0 16,17 0-1,-17 0-15,0 0 16,-1-18-16,1 18 16,-1 0-1,1 0 1,0 0-16,-1 0 16,1-17-1,0 17 1,-1-18-1,1 18-15,0-18 16,-18 1 0,17-1-16,1 18 15,-18-18-15,18 1 16,-1-1 0,1 0-1,-1 1 1,1 17-16,17-18 15,-17 1-15,17-1 16,-17 18-16,0 0 16,-1-18-16,1 18 0,35-17 15,-36 17 1,36-18-16,-17 0 16,34 1-16,-52 17 15,-1 0-15,1-18 16,-36 18-1</inkml:trace>
  <inkml:trace contextRef="#ctx0" brushRef="#br0" timeOffset="69622.1185">26793 1111 0,'-52'0'15,"34"0"-15,-17 0 0,-36 0 16,36 0-16,17 0 16,-17 18-16,0-18 0,-18 35 15,35-17-15,-35 17 16,36-17-16,17-1 15,-18 1-15,18 17 16,0-17-16,-18 0 0,18-1 16,0 18-16,0-17 15,0 0-15,0-1 0,0 19 16,18 17 0,-18-36-16,0 19 0,18-19 15,-1 36-15,-17-18 16,18 18-16,-1-35 15,-17 17-15,18-17 0,0 17 16,-1 0-16,1 1 16,0-1-1,-1 0-15,1-17 16,0 17-16,-18-17 16,17 17-1,-17-17-15,18-1 16,-18 1-16,17 0 15,-17-1-15,18-17 16,-18 18-16,18-18 16,-1 18-16,-17-1 15,18-17-15,-18 18 16,18-18-16,-18 17 16,17-17-1,1 18-15,0 0 16,-1-18-1,-17 17-15,35-17 16,-35 18-16,18-18 16,-18 18-16,18-18 15,-1 0-15,1 17 16,0-17-16,-1 0 16,1 0-16,17 18 15,-17-18-15,0 0 16,-1 0-16,1 0 15,17 0-15,-17 0 16,-1 18-16,1-18 0,17 0 16,-17 0-16,35 17 15,-36-17 1,1 0-16,17 0 16,1 0-16,-19 0 15,1 0-15,17 0 16,-17 0-16,35 0 15,-36 0-15,19 0 0,-1 0 16,-17 0 0,17 18-16,-17-18 0,-1 0 15,1 0-15,35 0 16,-36 0-16,1 0 0,0 0 16,35 0-16,-18 0 15,18 0 1,0 0-16,-18 0 15,0 0-15,-17 0 0,17 0 16,36 0-16,-36 0 16,36 0-16,-54 0 15,36 0 1,-35 0-16,17 0 16,-17 0-16,17 0 0,18 0 15,-36 0-15,19 0 16,-1-18-16,-17 18 0,35 0 15,-36 0-15,36 0 16,-35 0-16,17 0 16,-17 0-16,17 0 0,18 0 15,-35 0-15,34-17 16,-34 17-16,35-18 16,-35 18-16,17 0 15,-17-18-15,17 18 16,0-17-1,0 17-15,1-18 16,-1 18-16,-17 0 16,17-18-16,-18 18 15,19-17 1,-19 17-16,1-18 16,0 18-16,-1-18 15,1 1-15,0-1 16,-1 1-16,1-1 15,0 18-15,-1-18 0,18 1 16,-35-1-16,36 0 16,-36 1-16,17 17 15,1-18-15,-18 0 16,18 18-16,-1-17 16,1-1-1,0 18-15,-1-18 16,1 1-1,-1 17-15,1-18 16,0 18-16,-1 0 0,-17-17 16,18 17-16,0-18 15,-1 18-15,19-18 16,-19 1-16,1 17 16,-1-18-16,1 18 15,0 0-15,-1 0 0,1-18 16,0 18-16,17 0 15,0 0-15,-17-17 16,0 17-16,-1 0 0,1-18 16,-1 18-16,19 0 15,-19 0-15,1 0 16,0 0-16,-1 0 16,1 0-16,0 0 15,-1 0-15,1 0 16,-1 0-16,1-18 15,0 18 1,-1 0 0,1 0-1,0 0 1,-1 0 0,1 0-1,0 0-15,-1 0 16,1 0-16,-1 0 15,1 18 1,0-18-16,-1 0 16,1 0-1,-18 18 1,18-18 0,-18 17-1,17-17-15,1 0 16,0 18-1,-1-18 1,1 18 0,0-18-16,-18 17 15,17-17-15,1 0 16,-1 18-16,-17 0 31,18-18-15,-18 17-1,18-17-15,-18 18 16,17-18-16,1 0 16,0 0-1,-1 17-15,1-17 16,0 0 0,-1 18-1,1 0 1,35-18-16,-36 0 15,19 0-15,-1 17 16,0-17-16,-17 18 16,52-18-1,-34 0-15,-1 18 16,-17-18-16,-1 0 16,1 0-16,-36 0 46,1 0-30,-1 0 0</inkml:trace>
  <inkml:trace contextRef="#ctx0" brushRef="#br1" timeOffset="76705.8739">31574 1270 0,'17'0'16,"-34"0"78,-19 18-79,19-18-15,-1 0 16,-17 17-16,0-17 0,-18 18 16,17 0-1,1-18-15,-36 35 16,54-35-16,-36 17 15,18 1-15,-1 0 16,19-18-16,-1 0 16,0 17-16,1-17 15,-1 0 1,18 18 0,0 0 93,-17-18-93,17 17 30,0 1 48,0 0-78,0-1-1,0 19-15,0-19 16,0 1-16,0-1 16,0 1-1,0 0-15,0-1 78,0 1-62,17 0 0,1-18 31,-1 0-32,1 0-15,17 0 16,1 17-1,17 1-15,-36-18 16,54 18-16,-36-1 16,18 1-1,-18-18-15,1 17 16,-1-17-16,-18 0 16,-17-17-1</inkml:trace>
  <inkml:trace contextRef="#ctx0" brushRef="#br1" timeOffset="77233.2764">31627 1235 0,'0'17'15,"-18"1"1,18 35 0,0-18-16,-18 0 15,18 1-15,0 17 0,0-18 16,0 18-16,-17 35 16,17-53-16,0 18 15,0-35-15,17 0 16,-17-1-16,0-34 15</inkml:trace>
  <inkml:trace contextRef="#ctx0" brushRef="#br1" timeOffset="77546.0277">31168 1552 0,'0'0'0,"0"-17"16,18-1-16,-1 0 15,1 1-15,52-19 16,-17 19-16,0-19 16,0 19-16,-18-1 0,36-17 15,-53 17-15,-36 18 16,0 0 0</inkml:trace>
  <inkml:trace contextRef="#ctx0" brushRef="#br1" timeOffset="77718.028">31238 1570 0,'89'-35'0,"-178"70"0,231-88 16,-37 0-16,-69 35 15,-19 18-15,19-17 0,-36 34 31</inkml:trace>
  <inkml:trace contextRef="#ctx0" brushRef="#br1" timeOffset="77868.4285">31397 1658 0,'0'0'15,"53"-35"-15,-18 17 16,18-17-16,-17 17 15,17-17-15,-36 17 16</inkml:trace>
  <inkml:trace contextRef="#ctx0" brushRef="#br1" timeOffset="78018.3267">31433 1693 0,'17'-17'0,"-34"34"0,52-52 16,-35 17-16,-18 18 15,1 0-15</inkml:trace>
  <inkml:trace contextRef="#ctx0" brushRef="#br1" timeOffset="78252.7234">31133 1570 0,'0'0'16,"17"-18"-16,-17 1 0,18 17 15,-18-18-15,18 0 16,-1 1-16,1-1 15,-1 18 1,-34 0 0,17 18-16</inkml:trace>
  <inkml:trace contextRef="#ctx0" brushRef="#br1" timeOffset="78565.4305">31133 1570 0,'0'0'15,"-36"53"-15,54-36 0,17-17 16,-17 0-16,0-17 15,-1 17-15,1-18 0,17 18 16,0-35-16,1 17 16,-1-17-1,-17 35-15,-1-18 16,1 18-16,-36 18 16,1 0-16,-19-1 15,1 19-15,17-19 16,18 1-16,18-18 15,0 0 1,17-18 0,-17 1-16,-1 17 0,1-18 15,0 0-15,-1 18 0,1-17 16,-36 34 15,18 1-31</inkml:trace>
  <inkml:trace contextRef="#ctx0" brushRef="#br0" timeOffset="85387.7126">30409 2187 0,'0'18'16,"-17"35"0,17 0-1,0 0-15,-18 0 0,18 70 16,35-17 0,-17-53-16,17 0 0,54 17 15,-54-34-15,18-19 16,35 18-1,-53-17-15,36-18 16,-54 0-16,1 0 0,-18-18 16,18 1-16,-36-1 15</inkml:trace>
  <inkml:trace contextRef="#ctx0" brushRef="#br0" timeOffset="85821.8671">30215 2452 0,'-17'17'0,"17"-34"47,17-18-31,1 17-16,17-53 15,-17 36-15,-18 0 16,18 0-16,-1-36 15,1 53-15,-18 1 0,18-19 16,-1 36 0,1-17-16,-1 17 0,1 0 0,0 0 15,17 0-15,18 17 16,-18 1-16,18 17 16,-18-17-16,1 35 15</inkml:trace>
  <inkml:trace contextRef="#ctx0" brushRef="#br0" timeOffset="105556.9107">10936 8414 0,'0'-18'0,"0"0"16,-18 18-16,1-17 15,-1 17-15,1 0 16,-36 0 0,17 0-16,1 0 0,0 0 15,-71 17-15,35-17 16,-70 53-1,71-35-15,-89 35 16,71-18-16,17 1 0,1-1 16,-1 0-16,18 0 0,-35 36 15,53-36-15,-1 0 16,19 18 0,17-17-16,17-1 0,1-17 15,35-1-15,71 36 16,-54-35-16,36-18 0,-18 17 15,18 1-15,106 17 16,-89-17-16,1-18 0,-1 18 16,18-18-16,124-18 15,-124 0-15,0 18 16,-18-35-16,1 17 0,-18 1 16,88-36-16,-124 18 15,1 17-15,-36 0 0,-17 1 16,-1-1-16,-17-35 15,-17 35-15,-19-17 16,-69-35-16,52 17 16,-35 17-16,-1-16 15,-16 16-15,-1 1 0,-18 0 0,-123-1 16,124 19-16,17 17 16,-70-18-1</inkml:trace>
  <inkml:trace contextRef="#ctx0" brushRef="#br0" timeOffset="107364.8913">9860 9596 0,'0'0'0,"-17"0"0,-19 17 16,54-17 15,35 18-15,-18-18-16,18 17 0,0-17 15,35 18-15,-35 0 16,0-18-16,-18 0 0,0 17 15,1-17-15,-1 0 16</inkml:trace>
  <inkml:trace contextRef="#ctx0" brushRef="#br0" timeOffset="107615.5585">10195 9454 0,'36'0'16,"-72"0"-16,89 0 0,-35 18 16,-1-18-16,36 18 15,-17-18-15,-1 35 16,-17-17-16,-1 17 16,-17-17-16,0 34 15,-17-34-15,-1 0 0,0-1 16,1 1-16,-36 35 15,17-35-15,1-1 16,18 1-16,-36 17 0</inkml:trace>
  <inkml:trace contextRef="#ctx0" brushRef="#br0" timeOffset="109762.7509">8361 10636 0,'17'0'16,"1"0"-16,17 18 16,-17-18-16,17 18 15,36-18-15,-18 0 16,0 0-16,0 0 15,0 0-15,-18 0 0,53 0 16,-70-18-16,17 18 16,-35-18-16</inkml:trace>
  <inkml:trace contextRef="#ctx0" brushRef="#br0" timeOffset="110017.1724">8678 10478 0,'0'0'0,"18"0"16,-18 17-16,18-17 0,35 18 16,-36-1-1,18 1-15,1-18 0,-1 18 0,18 17 16,-18-17 0,-17-1-16,-1 1 0,1 0 15,-18 17-15,0-18 16,-35 19-16,17-19 15,-17 1-15,0 0 16,-1 17-16,1-17 0,0-1 16,-36 36-16,36 18 15</inkml:trace>
  <inkml:trace contextRef="#ctx0" brushRef="#br0" timeOffset="113777.6424">12083 10989 0,'0'0'0,"-18"0"0,0 0 15,1 0-15,17-18 16,-18 18-16,0 0 15,1-17 17,34 17-17,19 0 1,52 0 0,-35 0-16,17 0 15,1 0-15,-18 0 0,88 17 16,-70-17-16,70 0 15,-88 0-15,-1 0 16,1 0-16,18-17 16,-36 17-16,-35-18 15,-17 18 1,-36 0-16,17 18 16,1-18-16,-53 0 15,35 0-15,0 0 0,-53 0 16,53 0-1,-17 0-15,17 0 0,0-18 16,0 18-16,-35 0 16,53 0-16,-1 0 15,54 0 1,17 0 0,0 18-16,54-18 15,-54 0-15,88 17 16,-70 1-16,71-18 15,-71 18-15,0-18 16,0 0-16,-18 0 0,35 17 16,-34-17-16,-19 0 15,-34 0 1,-1 0 0,-35 0-16,0 0 15,-53 0-15,36-17 16,-1 17-16,-17 0 15,18 0-15,-19 0 0,-34 17 16,70-17-16,-35 0 16,70 0-1,53 0 1,71 0 0,-35-17-16,105-1 15,-88 18-15,1 0 0,16-18 16,-16 18-16,69 0 15,-87 0-15,-1 0 16,-34 18-16,-19-18 0,-17 18 16,0-1-16,-53 1 15,18 0 1</inkml:trace>
  <inkml:trace contextRef="#ctx0" brushRef="#br0" timeOffset="114939.7506">6103 12823 0,'-18'0'15,"1"0"-15,-1 0 16,1 0-16,-1 0 0,18-17 15,18 17 17,34 17-32,-16-17 15,17 0-15,0 0 0,70 18 16,-70 0 0,0-18-16,17 17 0,-17-17 15,53 18-15,-53 0 16,18-18-16,-54 0 15,1 0-15,-36 0 16,-35 0 0,18-18-1,-88 18-15,70-18 16,-88 18-16,52 0 16,1 0-16,18 0 0,-19 0 15,-52 0-15,88 0 16,-17 0-1,52 0-15,36 0 16,35 0 0,0 0-16,17 0 15,89 0 1,-71 0-16,0 0 0,1 0 16,69 0-16,-87-17 15,52 17-15,-52 0 16,-53 17-16,-36-17 31,-35 0-15,0 0-16,-53 0 15,36-17-15,-1 17 0,1 0 16,-19 0-16,19 0 0,-1 0 16,-35 0-16,71 0 15,-18 0 1,71 0-1,88-18 1,-53 18-16,17 0 16,1 0-16,-1 0 0,18 18 15,-17-18-15,0 0 0,70 17 16,-88-17-16,17 0 16,-52 18-16,-18 0 15</inkml:trace>
  <inkml:trace contextRef="#ctx0" brushRef="#br0" timeOffset="119827.524">15117 10777 0,'0'18'62,"17"-18"-46,1 18 0,17-18-1,0 0-15,18 17 16,-17-17 0,16 0-16,-16 0 0,17 0 15,53 0-15,-54 0 16,19 0-16,-18 0 15,0 0-15,70 0 16,-70 0-16,0 0 0,0 0 16,0 0-16,35 0 15,-35 0-15,0 0 0,-18 18 16,53-18-16,-52 0 16,17 0-16,0 0 15,-18 0-15,18 0 0,35-18 16,-35 18-16,17 0 15,-17-17-15,-17 17 16,-1 0-16,18 0 0,-18 0 16,36 0-16,-36 0 15,35 0 1,-34 0-16,-1 0 0,53 17 16,0-17-1,-52 0-15,17 0 0,0 0 16,35 0-1,-53 0-15,18 0 0,-18 0 16,0 0-16,1 0 0,52 0 16,-53 0-16,1 18 15,52-18-15,-53 0 16,0 18-16,1-18 0,-1 0 16,0 0-16,36 0 15,-36 0-15,35 0 16,-34 0-16,34 17 15,-34-17-15,-1 0 16,53-17-16,-35 17 16,18 0-1,-36-18-15,18 18 16,-36 0-16,1 0 0,0 0 16,-1 0-1,1 18 1,0-1-1,-1-17 1,1 18-16,-1-18 16,19 0-16,-19 0 15,1 0 1,-18-18 0,0 1-1,0-1-15,0-17 16,0 17-16,0 0 15,0-17-15,0 0 0,0-18 16,0 18-16,0-54 16,0 54-1,0 0-15,0-18 0,0 18 16,0-18-16,18-18 16,-18 18-16,17-35 15,-17 53-15,18-36 16,-18 36-16,0 0 15,0-1-15,0 19 0,0-18 16,0 17-16,0-17 16,0 17-16,0 0 15,0 1 1,-35 17 0,-1 0-16,-34-18 15,35 18-15,-1 0 16,1 0-16,-18 0 0,-53-18 15,53 18-15,-88 0 16,71 0 0,-19 0-16,19 0 0,-18 0 15,-18 18-15,-88-18 16,88 18-16,-106-18 16,124 17-16,-88 1 15,88-18-15,-1 18 16,1-18-16,0 17 0,-106 1 15,88-18-15,0 0 16,-88 18-16,88-18 16,1 0-16,-125 0 15,124 0-15,1 0 0,-1 0 16,-106-18-16,106 18 16,0-18-16,18 18 15,-70-17-15,87 17 16,-35 0-16,71 0 15,-36 0 1,18 0-16,36 0 0,-1 0 16,18 17-1,-18 1-15,18 0 16,-17-1 0,17 1-16,-35-18 15,17 17-15,0-17 0,1 18 16,-1-18-1,0 0-15,1 0 16,17 18-16,0-1 16,0 1-16,17 17 15,1-17-15,17 35 16,-17-18 0,-18 0-16,18 18 0,-18 53 15,0-35-15,0-1 16,0-17-16,0 18 0,0-18 15,17 35 1,-17-53-16,35 18 16,-17-35-16,35-1 15,-18-17-15,18 0 0,-17 0 16,69-17-16,-34 17 16,-18 0-16,17 0 0,36-18 15,-53 18 1,0 0-16</inkml:trace>
  <inkml:trace contextRef="#ctx0" brushRef="#br0" timeOffset="121171.15">2099 14146 0,'0'-17'0,"18"17"31,35-18-15,-18 18-16,0 0 15,18 0-15,-18 0 0,1 18 16,-1-1-16,18 19 0,-36-1 16,-17-17-16,0 17 15,0 0-15,-17 0 0,-1 1 16,-35 17-16,36-18 15,-36 18-15,53-36 16,-18 19-16,36-19 16,-1-17-16,36 18 15,35-18 1,-52 18-16,-1-18 0,0 0 16</inkml:trace>
  <inkml:trace contextRef="#ctx0" brushRef="#br0" timeOffset="121656.6358">2875 14093 0,'-35'0'0,"70"0"0,-88 0 16,53 18-16,0 0 0,0-1 16,18 19-16,0-1 0,52 36 15,-35-19 1,36 37-16,-53-54 16,17 0-16,-18 0 0,1 1 15,0-19-15,-18 19 16,0-19-16,-18-17 15,0 0-15,-17 0 16,18 0-16,-54-35 16,53 17-16,-17-35 15,35 36-15,0-18 16,35 17-16,18-35 16,-17 35-16,16-17 15,-34 17-15,17-34 16,-35 34-16,-17-35 15,-1 35-15,-35-35 16,36 36-16,-36 17 16,35 0-16,-17 17 15,35 1 1,0 0-16</inkml:trace>
  <inkml:trace contextRef="#ctx0" brushRef="#br0" timeOffset="122186.0417">3422 14358 0,'18'18'15,"-1"-18"-15,1 35 16,52 0-16,-52-17 16,53 35-1,-36-36-15,35 36 16,-52-35-16,0 0 0,17-1 16,-35 1-16,18-18 0,-1 0 15</inkml:trace>
  <inkml:trace contextRef="#ctx0" brushRef="#br0" timeOffset="122359.0182">3687 14464 0,'0'0'16,"-36"53"-16,1-18 15,17-17-15,-17 52 16,17-52-16,1 17 0,-1-17 15,18-1 1,0 1-16</inkml:trace>
  <inkml:trace contextRef="#ctx0" brushRef="#br0" timeOffset="122757.5606">3916 14164 0,'17'0'16,"19"18"0,-1-1-1,0 1-15,-17 0 16,0 17-16,-18 0 16,0-17-16,0-1 0,-18 19 15,0 17 1,1-36-16,-1 19 15,18-19-15,35 1 16,-17-18-16,0 17 16,17-17-16,0-17 15</inkml:trace>
  <inkml:trace contextRef="#ctx0" brushRef="#br0" timeOffset="123197.8959">4410 14199 0,'-18'-17'15,"36"34"-15,-54-34 0,19 17 0,-1 17 16,36 19 0,-1-1-16,1-17 15,70 105 1,-35-52-16,0-19 15,-35-34-15,-1 17 16,-17-17-16,-17 0 16,-1-18-1,0 0-15,-34-18 16,34 0-16,-17-17 16,17 0-16,36 0 15,-1-1-15,1 19 16,17-19-16,0 19 15,1-1-15,-19-17 0,1 17 0,0 1 16,-1-19 0,-17 19-16,-17-1 0,-1 18 15,0-18-15,-52 1 16,52-1-16,-17 18 16,17 0-16,1 0 0,34 0 15,1 18 1</inkml:trace>
  <inkml:trace contextRef="#ctx0" brushRef="#br0" timeOffset="123397.2452">4833 14305 0,'18'18'16,"-1"-1"-16,36 19 15,-35-19-15,35 36 16,-36-35-16,1 0 16,0-18-16,17 35 15,-17-35-15</inkml:trace>
  <inkml:trace contextRef="#ctx0" brushRef="#br0" timeOffset="123576.2201">5062 14288 0,'0'0'15,"-35"70"-15,0-35 0,0 54 16,17-54-16,-17 35 16,17-34-16,0-1 15</inkml:trace>
  <inkml:trace contextRef="#ctx0" brushRef="#br0" timeOffset="123804.6452">5256 14182 0,'18'53'0,"0"-36"16,-18 54-16,0-18 16,0 35-16,0-53 15,17 0-15,-17 1 16,0-1-16,36-17 16</inkml:trace>
  <inkml:trace contextRef="#ctx0" brushRef="#br0" timeOffset="124081.8829">5627 14146 0,'0'0'15,"0"71"-15,-18-36 0,1 36 16,17-36-16,-18 36 16,18-36-16,0 35 15,0-52-15,0 35 16,0-35-16,18-1 16,-1 1-1,-17-36 1</inkml:trace>
  <inkml:trace contextRef="#ctx0" brushRef="#br0" timeOffset="124839.4169">5715 14111 0,'-18'0'47,"1"35"-32,17 1-15,-36 17 16,19-18 0,-1 18-16,18 0 15,-17 0-15,17-18 0,0 71 16,17-53-16,18 0 15,-17-36-15,35 18 16,-35-35-16,-1-17 16,19 17-16,-19-18 0,18-17 15,-35 0-15,0-1 16,-17 19-16,-18-36 16,-1 35-16,-34-17 15,34 35-15,1 0 16,0 0-16,17 18 15</inkml:trace>
  <inkml:trace contextRef="#ctx0" brushRef="#br0" timeOffset="128647.6556">6668 14376 0,'35'17'16,"-18"19"-16,19-19 0,-1 1 15,18 0 1,-35-1-16,17 1 0,-18-18 16,1 17-16,0 1 15</inkml:trace>
  <inkml:trace contextRef="#ctx0" brushRef="#br0" timeOffset="128808.082">6897 14270 0,'-35'53'0,"17"-18"15,-17 0-15,-18 54 16,17-54-16,-16 35 16,34-52-16,18 0 15</inkml:trace>
  <inkml:trace contextRef="#ctx0" brushRef="#br0" timeOffset="129353.6994">7391 14058 0,'0'18'16,"17"-18"0,1 17-16,0 1 15,-18 0-15,17 17 16,1 53-16,0-35 16,-1 71-16,-17-71 15,18-1-15,-18-16 0,35 34 16,-35-52-16,35 0 15</inkml:trace>
  <inkml:trace contextRef="#ctx0" brushRef="#br0" timeOffset="129866.2249">7973 14182 0,'-18'-18'0,"18"0"15,-35 1-15,17 17 16,-17 0-16,0 0 15,17 0-15,0 0 16,-17 17-16,17 1 16,18 0-16,0 52 15,0-34-15,0-1 16,18-18-16,0 19 0,17-1 16,0-35-16,18 0 15,-35 0-15,17-53 16,-17 35-16,-18-17 15,0 18-15,0-54 16,0 53-16,-18-17 16,18 17-16,-17 36 15,17 17 1,17 36 0,-17-36-16,0 18 0,35 71 15,-17-54 1,17-35-1,-17-17 1,17-36 0</inkml:trace>
  <inkml:trace contextRef="#ctx0" brushRef="#br0" timeOffset="130200.207">8167 14146 0,'0'0'16,"17"-17"-16,1-1 0,0 18 15,-1 0-15,1 0 16,35 35-16,-35-17 16,-1 0-16,1-1 0,-1 1 15,1 0-15,-18-1 0,18 1 16,-18 0-16,-18-1 15,0 36-15,1-18 16,-18 18-16,17-35 16,18 17-16,0-17 15,18-1 1,-1 1-16,1-18 0,52 18 16,-34-18-16,17 17 15,-36-17-15,1 0 16</inkml:trace>
  <inkml:trace contextRef="#ctx0" brushRef="#br0" timeOffset="136238.1675">9013 14164 0,'18'18'16,"17"-18"-1,1 17-15,-19-17 16,19 0-16,17 0 15,-36 0-15,1 0 0,-1 0 16</inkml:trace>
  <inkml:trace contextRef="#ctx0" brushRef="#br0" timeOffset="136366.5097">9119 14358 0,'0'0'16,"53"18"-16,-17-18 15,-1 0-15,35 0 16,-34 0-16,-19-18 0</inkml:trace>
  <inkml:trace contextRef="#ctx0" brushRef="#br0" timeOffset="136900.9309">9596 13970 0,'17'0'31,"18"0"-31,1 18 16,87 17 0,-70 0-16,-35 18 15,-18-35-15,0 70 16,-18-53-16,1 1 16,-1-1-16,0-18 0,-17 36 15,35-35 1,0 17-16,18-17 15,17 0 1,-17-1-16,17 1 0,0-1 0,0 1 16,18 0-16,-17-18 15,-19 0-15</inkml:trace>
  <inkml:trace contextRef="#ctx0" brushRef="#br0" timeOffset="137072.8886">10195 14323 0,'0'17'16,"18"-17"-16,0 0 31,-18-17-15</inkml:trace>
  <inkml:trace contextRef="#ctx0" brushRef="#br0" timeOffset="137351.1072">10495 13988 0,'0'17'15,"0"19"1,-17 16 0,17-16-16,0 34 15,0-34-15,35 17 16,0-36-16,36 18 16,-36-35-16,53 0 15,-53 0-15,36 0 16,-36 0-16,0 0 15,-35-17-15</inkml:trace>
  <inkml:trace contextRef="#ctx0" brushRef="#br0" timeOffset="137536.0161">10724 14182 0,'0'0'15,"0"53"-15,0 0 0,0 17 16,0-17 0,0 0-16,18-18 15,-18 0-15,0 1 0,18-1 16,-1-17-16</inkml:trace>
  <inkml:trace contextRef="#ctx0" brushRef="#br0" timeOffset="138084.1999">11042 14146 0,'35'89'16,"-70"-178"-16,88 213 0,-53-71 15,0-18-15,18 0 0,-18 1 16,0-19-16,0 1 0,17-18 16,-17-18-1,18-52 1,-18 34-16,17-52 16,-17 53-16,18-36 15,-18 54-15,0-1 16,18 18-16,-1 18 15,1 35-15,-18-18 16,18 0-16,-1 1 0,-17-19 16,36 18-1,-19-17-15,1-18 0,-1 0 16,1 0-16,0-18 0,-1 1 16,19-36-16,-19 18 15,19-36-15,-1 36 16,-18-18-1,1 53-15,0-18 16,-1 18-16,1 53 16,0-18-16,-1 36 15,1-18-15,-18-18 16,18 0-16,-1 1 0,1-19 16,0 19-1,17-1-15,-18-17 0,1-1 0,-18 1 16,18-1-16</inkml:trace>
  <inkml:trace contextRef="#ctx0" brushRef="#br0" timeOffset="142396.444">10319 11412 0,'17'-17'0,"-34"34"0,34-52 16,1 35-1,-18 18 17,0 17-17,0 0-15,-18 53 16,18-35-16,-17 89 15,17-54-15,-18 88 16,18-70-16,-18 88 16,18-88-16,0 53 15,-17-71-15,17 35 16,0-52-16,0-18 16,-18 0-16,18-18 15,0 0-15,0 0 0,18 18 16,-18-35-16,17 0 15,-17-36 32,-17 18-47</inkml:trace>
  <inkml:trace contextRef="#ctx0" brushRef="#br0" timeOffset="142749.6432">9984 12700 0,'-18'0'16,"18"18"-16,18-18 15,-1 53-15,1-36 16,0 54-16,-1-36 16,18 53-1,-17-35-15,0 0 0,-1 0 16,19 18-16,-1-36 16,18-18-16,-18-17 15,0 0-15,18-35 0,-17 18 16,17-36-16,-1 17 15,1 1-15,-17 0 0,17-18 16,-18 35-16,-18 18 16</inkml:trace>
  <inkml:trace contextRef="#ctx0" brushRef="#br0" timeOffset="147633.2596">21784 11165 0,'0'-17'15,"0"34"1,0 19-1,0-1-15,0 71 16,0-36-16,0 89 16,-18-71-1,1 1-15,-1 16 0,0 1 16,1 0-16,-1 88 16,18-106-16,-17 89 15,17-107-15,0-17 16,0 0-16,17 35 15,1-70-15,-18 17 16,17-17-16,-34-36 16</inkml:trace>
  <inkml:trace contextRef="#ctx0" brushRef="#br0" timeOffset="147995.8179">21378 12347 0,'0'0'16,"0"18"-16,18 0 15,0 34-15,-18-34 16,17 17-16,19 54 16,-19-37-16,1-16 0,-1 34 15,1-34 1,17 16-16,-17-34 16,0 0-16,17-18 0,0 0 15,0-18-15,54-35 16,-36 36-16,17-36 15,-17 17-15,0 1 0,0 17 0,-18-17 16,0 35-16,-17-17 16</inkml:trace>
  <inkml:trace contextRef="#ctx0" brushRef="#br0" timeOffset="151848.7637">25753 11642 0,'-18'0'0,"1"0"0,-1 0 15,0 0 1,1 0 0,17 17-1,17-17 1,1 0-16,17 18 0,0-18 16,1 0-16,122 18 15,-69-18-15,175 17 16,-123-17-16,18 18 15,17 0-15,19-18 16,-1 35-16,17-18 0,1 1 0,211 35 16,-211-35-16,0-1 15,-1 1-15,1-18 16,-18 18-16,194-18 16,-194 0-16,106-18 15,-177 18-15,36 0 16,-124 0-16,1 0 15,-54 0-15</inkml:trace>
  <inkml:trace contextRef="#ctx0" brushRef="#br0" timeOffset="152766.367">18309 13494 0,'18'0'16,"17"17"-1,0-17-15,36 36 16,-36-36-16,-17 17 16,-1 19-16,1-19 0,-18 36 15,0-18-15,-18-17 16,1 35-16,-1-35 15,18-1-15,18 1 16,35-18 0,-18 0-1,0 0-15</inkml:trace>
  <inkml:trace contextRef="#ctx0" brushRef="#br0" timeOffset="153149.3848">18944 13494 0,'-35'0'16,"70"0"-16,-88 0 0,36 0 15,17 17-15,0 1 0,17 17 16,36 36 0,-35-36-16,52 36 15,-52-36-15,0-17 0,17 52 16,-35-52-16,0-1 15,-18 1-15,18 0 16,-17-18-16,-1 0 0,0 0 0,1 0 16,-19-36-1,19 19-15,-1-36 16,18 35-16,35-35 16,-17 36-16,0-19 15,17 1-15,-17 18 0,17-19 16,0 1-16,-35 0 15,0 17-15,0-17 16,-17-1 0,-1 19-16,0 17 0,-17 0 15</inkml:trace>
  <inkml:trace contextRef="#ctx0" brushRef="#br0" timeOffset="153500.8194">19315 13617 0,'0'18'16,"17"0"-16,19 17 15,34 18 1,-52-36-16,17 1 15,0 0-15,1-1 16,-19 1-16,18 0 16</inkml:trace>
  <inkml:trace contextRef="#ctx0" brushRef="#br0" timeOffset="153667.2629">19562 13564 0,'-18'53'0,"36"-106"0,-54 142 16,19-54-16,17-18 0,-18 19 15,18-1-15,0 0 0,0 1 16</inkml:trace>
  <inkml:trace contextRef="#ctx0" brushRef="#br0" timeOffset="153922.943">19720 13494 0,'36'0'0,"-72"0"0,107 0 16,-18 17-16,-18 1 15,-17 17 1,-18-17-16,0 17 0,0 1 15,-53 16-15,17 1 16,19-35-16,17 0 16,0 17-1,17-35-15,36 18 16,-17-1-16,34-17 16,-34 0-16</inkml:trace>
  <inkml:trace contextRef="#ctx0" brushRef="#br0" timeOffset="154345.6684">20232 13458 0,'0'0'15,"-35"-17"-15,17 34 16,18 19-16,0-1 15,18 0-15,34 18 16,1 18 0,-17-36-16,-1 0 0,-17-17 0,17 35 15,-35-35-15,0-1 16,0 1 0,-35-18-16,17 0 15,-35-35 1,35 17-16,-17 0 0,17 1 15,18-19-15,-17-17 16,17 36-16,35-36 16,-17 18-16,17 17 0,-17 0 15,17 1-15,-17-36 16,-1 35-16,-17 0 0,-17 1 16,17-1-1,-36 1-15,19 17 16,-1 17-16,0 1 15,18 17-15</inkml:trace>
  <inkml:trace contextRef="#ctx0" brushRef="#br0" timeOffset="154646.2208">20673 13564 0,'17'18'31,"19"17"-15,-1 1-16,18 16 15,-35-34-15,17 17 0,0 1 16,-17-1-16,-1 0 16,1-35-1,0 0-15</inkml:trace>
  <inkml:trace contextRef="#ctx0" brushRef="#br0" timeOffset="154801.634">20902 13600 0,'-35'53'16,"70"-106"-16,-88 123 0,36 1 15,17-36-15,0 36 16,0-54 0,0 18-16,17-35 0</inkml:trace>
  <inkml:trace contextRef="#ctx0" brushRef="#br0" timeOffset="155147.5543">21026 13458 0,'35'0'16,"-70"0"-16,105 0 0,-52 18 15,-1 0-15,19-1 0,17 1 16,-36 0-1,-17 17-15,18-17 16,-18-1-16,0 1 0,0 0 0,0 17 16,0-18-16,0 1 15,18-18-15,-18 18 16,17-1 0,1 1-16,-18 0 15,17-1-15,-17 1 0,0 0 16,0 17-16,0-18 15,-17 1-15,-1 0 16,1-18-16,-19 17 16,19-17-1</inkml:trace>
  <inkml:trace contextRef="#ctx0" brushRef="#br0" timeOffset="155438.328">21414 13476 0,'0'0'16,"53"0"-16,-18 0 16,0 18-16,0-1 15,1 1-15,-1 17 0,0 18 16,-35-17-16,18-1 0,-18 0 15,-18 18-15,1-35 16,17-1-16,-18 19 16,0-36-16,36 17 15,0-17-15,-1 0 16,36 18-16,-18-18 16,18 0-16,-17 0 15</inkml:trace>
  <inkml:trace contextRef="#ctx0" brushRef="#br0" timeOffset="156965.126">22578 13564 0,'17'0'47,"1"18"-47,0 0 15,35 17-15,-36-35 16,1 18-16,17-1 16,-17 1-16,17-1 15,-17 1-15,-1 0 16,-17-36-1</inkml:trace>
  <inkml:trace contextRef="#ctx0" brushRef="#br0" timeOffset="157128.0625">22842 13476 0,'-17'0'0,"-1"18"16,0 17-16,-17 18 15,18-18-15,-1 1 16,0-1-16,-35 18 16,36-18-16</inkml:trace>
  <inkml:trace contextRef="#ctx0" brushRef="#br0" timeOffset="161049.1716">20832 9260 0,'17'0'16,"54"0"-1,-1 0-15,89 0 16,-71-17-16,18 17 15,0-18-15,141 1 16,-124-1-16,124 0 16,-123 18-16,-18-17 0,-18 17 15,-18 0-15,-17 0 0,18 0 16,-54 17 0</inkml:trace>
  <inkml:trace contextRef="#ctx0" brushRef="#br0" timeOffset="162894.0394">18450 11165 0,'-17'0'0,"-1"0"15,36 0 17,-1 0-32,19 0 15,16 18-15,1-18 16,0 0-16,0 0 0,18 0 16,35 0-1,-71 0-15,35 0 16,-52 0-16,-36 18 15,-52-18 1,35 0-16,-54 0 16,54 0-1,-18 0-15,0 0 0,-35 0 16,53 0-16,0 0 16,35 17-16,17-17 15,54 0 1,-18 0-16,0 0 15,0-17-15,52 17 0,-52-18 16,0 18-16,0-18 16,-35 18-16,-36 0 15,-35 0 1,18 18-16,-71 17 16,36-35-16,17 18 0,-18 0 15,-17-1 1,53 1-16,17-18 15,36 0-15,34 18 16,1-18-16,0 0 16,0 0-16,0 17 0,53-17 15,-53-17 1,0 17-16,-53-18 16,-53 18-1,18-18 1,-18 18-16,0 0 0,0 0 0,-18 0 15,-52 18 1,88-18-16,-36 18 16,71-1-16,18 1 15,17-1-15,18-17 16,0 0-16,17 0 0,54 0 16,-71-17-16,35-1 15,-53 18-15,-17-17 16,-18-1-16,-18 18 15,-35-18-15,18 1 16,0 17-16,-18 0 0,18 0 16,-18 0-16,17 0 0,19 0 15,-1 17 1,36 1 0,52-18-16,-34 0 15,34 0-15,-52-18 16,17 18-1,-53 0 1,-17 0 0,17 18-16,-17 0 15,18-1-15</inkml:trace>
  <inkml:trace contextRef="#ctx0" brushRef="#br0" timeOffset="163672.4685">20320 11042 0,'0'-18'31,"18"18"-15,-1 0 0,19 0-16,-1-17 0,71 17 15,-18 0-15,88 0 16,-52 0-16,-1-18 16,18 18-16,194-35 15,-141 17-15,18 0 16,-18 1-16,18 17 0,-18-18 15,0 1-15,0 17 0,123-18 16,-211 18-16,0 0 16,35 18-16,-106-18 15,1 17-15,-19 1 16,1-1-16,-18 1 0,-35 0 16</inkml:trace>
  <inkml:trace contextRef="#ctx0" brushRef="#br0" timeOffset="164706.3298">23424 13247 0,'-17'0'15,"34"0"-15,-17-18 16,18 18 0,35-17-16,-18 17 15,36-18-15,-54 18 16,19-18-16,-19 18 15,-34 0 1,-36 0 0,18 0-16,-1 18 0,-34 17 15,34-17-15,-16 17 16,34 0-16,0 1 16,18-1-16,18 18 15,17-36 1,0 1-16,1 0 15,34 17-15,-34-17 16,-19 17-16,18-17 0,-35 17 16,0-17-16,-17-1 15,-18 1-15,-1-18 16,1 0-16,0 0 16,17 0-16,0 0 15,18-18 1,18 18-16</inkml:trace>
  <inkml:trace contextRef="#ctx0" brushRef="#br0" timeOffset="165139.9833">23971 13476 0,'18'18'31,"17"-1"-31,18 19 16,0-19-1,-18 1-15,18 0 0,18 17 16,-54-17-16,19-1 16,-19-17-16</inkml:trace>
  <inkml:trace contextRef="#ctx0" brushRef="#br0" timeOffset="165323.9735">24253 13476 0,'0'0'15,"-35"35"-15,18 1 0,-19-19 16,19 19-16,-19-1 16,19 0-16,-1 0 0,-17 18 15,35-35-15,0 0 16</inkml:trace>
  <inkml:trace contextRef="#ctx0" brushRef="#br0" timeOffset="165762.8909">24642 13282 0,'52'0'0,"-104"0"0,122 0 15,-35-18-15,-17 18 16,-18-17 0,-18-1-1,-35 18-15,18 18 16,-18 17-16,18-17 15,0 35-15,17-36 16,18 36 0,18-18-16,-1-17 0,36 17 15,-17-17-15,16 17 16,-34-35-16,-18 36 16,0-19-1,-18 1-15,1-18 16,-18 18-1,17-18-15,-17 0 0,17 0 16,0 17-16,1-17 16</inkml:trace>
  <inkml:trace contextRef="#ctx0" brushRef="#br0" timeOffset="165952.3952">24888 13494 0,'36'35'15,"-72"-70"-15,89 88 0,-17-36 16,17 19-16,0-19 16,-18 1-16,0 0 0,36-1 15,-36-17-15,-17 0 16</inkml:trace>
  <inkml:trace contextRef="#ctx0" brushRef="#br0" timeOffset="166119.3402">25206 13458 0,'-35'53'15,"17"-17"-15,-17 17 16,-18 17-1,53-35-15,-18-17 0,1 35 16,-1-53-16</inkml:trace>
  <inkml:trace contextRef="#ctx0" brushRef="#br0" timeOffset="166490.3258">25418 13300 0,'0'0'15,"17"-18"-15,1 18 16,-18 18 15,18 17-31,-18 0 16,17 1-16,-17 16 16,18-16-16,-18 17 0,17-18 0,1 18 15,0 17 1,-1-34-16,1-19 0,-18 1 15,18 0-15,-18-1 0,17-17 16</inkml:trace>
  <inkml:trace contextRef="#ctx0" brushRef="#br0" timeOffset="166891.3933">26035 13264 0,'0'0'16,"-18"18"-1,1 35-15,-19-18 16,1 71-16,35-53 16,0 35-16,0-52 15,18-1-15,-1 0 0,1 0 16,0-17-16,17-18 16,18 0-16,-35 0 15,17-35-15,-35 17 16,0-35-16,-18 18 15,-35 0 1,18 17-16,0 18 0,-36 18 16,54-1-16,-19 19 15</inkml:trace>
  <inkml:trace contextRef="#ctx0" brushRef="#br0" timeOffset="168299.0523">26776 13547 0,'0'-18'0,"17"18"16,1 0-16,0 0 0,52 0 16,-34 0-1,34 0-15,-52 0 16,-1 0-16,19 0 16</inkml:trace>
  <inkml:trace contextRef="#ctx0" brushRef="#br0" timeOffset="168437.9221">26864 13670 0,'0'0'16,"71"18"-16,-36-18 0,0-18 0,18 18 16,-35-17-16,17 17 0,-17 0 15</inkml:trace>
  <inkml:trace contextRef="#ctx0" brushRef="#br0" timeOffset="168972.7206">27799 13335 0,'0'0'0,"0"-18"0,18 36 15,-18 17-15,35 36 16,-18-18-16,1 53 16,-18-53-16,0-18 15,18 18-15,-18 35 16,0-53-16,17 0 15</inkml:trace>
  <inkml:trace contextRef="#ctx0" brushRef="#br0" timeOffset="169257.4799">28187 13600 0,'-18'0'31,"18"53"-31,-17-18 16,34 35-16,19-17 16,-1-35-16,-17-18 15,70 18-15,-53-18 16,0-18-16,18-17 16,-35 17-16,-1-53 15,-17 36-15,0 18 16,-35-19-16,18 1 0,-19 17 15,-17 1-15,18 17 16,0 0-16,17 0 16,1 17-16,-1 1 15</inkml:trace>
  <inkml:trace contextRef="#ctx0" brushRef="#br0" timeOffset="169473.0523">28804 13688 0,'18'17'16,"0"-17"-16,-1 18 16,1-18-1</inkml:trace>
  <inkml:trace contextRef="#ctx0" brushRef="#br0" timeOffset="169811.4516">29139 13600 0,'0'0'15,"36"-36"-15,-36 19 16,0-1-16,-18 36 16,18-1-1,-35 36 1,35-17-16,0 34 16,0-35-16,35 18 15,-17-35-15,35 0 16,-18-18-16,18 0 15,-18-18-15,-17-17 16,-1 17-16,1-17 0,-18-1 16,0 19-16,-35-54 15,17 36-15,-52 0 16,34 17-16,-34 18 16,52 0-16,-17 35 15</inkml:trace>
  <inkml:trace contextRef="#ctx0" brushRef="#br0" timeOffset="171475.0756">29669 13511 0,'17'-17'16,"1"17"15,0 17-15,-18 19-16,17-19 15,-17 19-15,0-1 0,0 0 16,18 53 0,-18-70-16,0 17 0,0-17 15,0 0-15,17-18 0,1-18 16,0-35 0,-18 18-16,17-18 15,-17 18-15,18-18 16,0 17-16,17-52 15,-17 53-15,-1 0 16,1 35-16,17 17 16,-17 1-16,-18 17 15,0 0-15,17 1 0,-17-1 16,18 0-16,-18-17 0,35 17 16,-35-17-16,18-18 15,0 0-15,-1-18 16,36-17-16,-35 0 15,35-18-15,-18 17 16,-17 1-16,35 0 16,-18 35-1,-18 0-15,1 70 16,-18-34-16,18-1 16,-1 53-16,1-35 15,17 18-15,-35-36 16,18 18-1,-18-36-15,-18 1 16</inkml:trace>
  <inkml:trace contextRef="#ctx0" brushRef="#br0" timeOffset="173604.5697">10619 14993 0,'0'-18'0,"17"18"16,-17 18 30,0 17-30,0-17-16,18 0 16,0 35-16,-1-36 15,18 36-15,1-35 16,52 35-16,-35-53 16,17 17-16,89 19 15,-53-19-15,123 1 16,-105-1-16,17-17 15,18 18-15,-1-18 0,19 0 16,34 0-16,195 0 16,-177-18-16,1 18 15,-1-17-15,18-1 0,229-17 16,-211 0-16,229-1 16,-230 19-16,-17-1 15,0 18-15,0-18 0,229-17 16,-264 35-16,229-35 15,-247 35-15,159-18 16,-194 1 0,123 17-16,-159 0 15,71 0-15,-106 17 16,36 1 0,-71 0-16,0-18 0,-36 17 15,19 1-15,-1 17 16,-17-17-16,-1-1 15,1 1-15,-18 17 16,0-17-16,0 17 16,18 0-16,-18 18 15,0-17-15,0 52 16,17-53-16,-17 36 16,0-36-16,18 18 15,-1-53-15,-17 18 16,18-18-1,-18-18 1</inkml:trace>
  <inkml:trace contextRef="#ctx0" brushRef="#br0" timeOffset="175117.3157">28469 14146 0,'0'0'0,"0"18"0,0 35 15,0-18-15,0 18 16,18-18-16,-18 18 16,0-17-16,0-19 0,0 19 15,0-19 1,-18 1-16,18-1 0,-53-17 15,-17 18 1,34-18-16,1 18 0,0-18 16,-71 0-1,53 17-15,-17-17 0,-54 18 16,71 0-16,-17-18 16,-107 35-16,107-35 15,-19 18-15,-16-1 16,-1-17-16,0 18 0,0-1 0,-106 1 15,89 0-15,-106-1 16,105-17 0,-140 18-16,140 0 15,-158-18-15,-18 17 16,159 1-16,-18-18 16,-141 18-16,142-18 15,-1 0-15,0 0 0,18 17 16,-176-17-1,158 0-15,0 18 0,0-18 16,18 18-16,-18-18 0,1 17 16,-1-17-16,-17 18 0,34-1 15,-175 1-15,176 0 16,-159-1 0,18 1-16,141 0 15,17-18-15,-140 17 16,140-17-16,-123 18 15,141-18-15,-105 18 16,105-18-16,-88 17 16,123-17-16,-88 18 15,89-18-15,17 0 16,0 0-16,18 0 0,-18 17 16,18-17-16,17 0 15,-17 0-15,17 0 0,-17 0 16,17 18-16,0-18 15,1 0 1,-1 18 31,1-18-31,17 17-16,-36-17 15,36 18-15,-17-18 16,-1 0-16,0-18 15,1 1 1,-1 17 15,0 17-15,1 1 0,-1 0-16,1-1 15,-1-17 1,18 18-1,-18-18-15,18-18 16</inkml:trace>
  <inkml:trace contextRef="#ctx0" brushRef="#br0" timeOffset="175635.1941">18697 15522 0,'0'0'15,"0"-17"-15,18 17 16,0 0-16,-1 35 16,1 0-16,-1 0 15,1 1-15,0-1 0,-1 0 16,36 18-16,-35-35 16,35 17-1,-36-35-15,54 0 16,-36 0-16,1-35 0,34-18 15,-52 18-15,17-1 16,18-17-16,-35 36 16,-18-1-16,0 1 15</inkml:trace>
  <inkml:trace contextRef="#ctx0" brushRef="#br0" timeOffset="177497.1179">17886 16122 0,'0'18'16,"17"35"-16,-17-1 16,0-16-16,0 17 0,18 70 15,-18-70-15,0 18 16,18-36-1,-18 0-15,17-17 16,-17-36-16,18 18 16</inkml:trace>
  <inkml:trace contextRef="#ctx0" brushRef="#br0" timeOffset="177791.9003">18098 16157 0,'0'0'16,"52"0"-16,-16 0 0,-19 18 16,19-18-16,17 18 15,-18-1-15,18 18 16,-53 1-16,17 17 16,-34-18-1,17 0-15,-18-17 0,-17-1 16,17 19-16,-17-1 15,17-17-15,1-1 16,17 1-16,17-18 0,1 18 16,0-18-16,17 0 0,53 0 15,-53 17-15,18-17 16,-18 0 0</inkml:trace>
  <inkml:trace contextRef="#ctx0" brushRef="#br0" timeOffset="178031.5409">18768 16351 0,'0'0'0,"17"0"16,1 18 0,0-18-1,-1 0 1</inkml:trace>
  <inkml:trace contextRef="#ctx0" brushRef="#br0" timeOffset="178314.3452">19156 16140 0,'0'0'0,"0"-18"0,17 18 16,-34 35-1,17-17 1,-18 17-16,1-17 0,17 35 15,17-36-15,1 1 16,17 0-16,0-1 16,36-17-1,-36 0-15,18 0 0,-18-17 16,18 17-16,-35 0 16,0 0-16,-18-18 15</inkml:trace>
  <inkml:trace contextRef="#ctx0" brushRef="#br0" timeOffset="178492.3274">19438 16175 0,'0'88'16,"0"-176"-1,0 211-15,0-52 16,0-36-16,0 36 15,0-36-15,0 0 0,0-17 16,0 17-16</inkml:trace>
  <inkml:trace contextRef="#ctx0" brushRef="#br0" timeOffset="179131.9211">19808 16175 0,'0'35'16,"0"0"-16,0 18 15,0 0 1,0-17-16,18-1 0,-18 18 16,0-18-16,18-35 15,-18 18-15,17-18 0,-17-18 16,18-53-1,-18 36 1,0-35-16,18 34 16,-18 1-16,17 0 0,-17 17 15,36-17-15,-19 53 16,1 17 0,-18-18-16,18 54 15,-1-36-15,18 1 16,-17-19-16,0-17 15,17 18-15,-17-36 16,-1 1-16,19-36 16,-19 35-16,1-17 0,-1-1 15,1 1-15,0 18 16,17-19-16,-17 19 16,17 17-16,-17 0 15,17 70-15,-18-35 16,19 54-1,-36-36-15,35 35 16,-35-53-16,18 0 16,-1 1-16,-17-19 0,0 1 15</inkml:trace>
  <inkml:trace contextRef="#ctx0" brushRef="#br0" timeOffset="182473.6408">13653 17268 0,'17'0'0,"-17"18"15,18 0-15,-1 35 0,1 0 16,-18 35-16,18 0 16,-1 0-16,-17 0 0,18 1 0,0-19 15,-1 36-15,-17-71 16,36 1-1,-36-19-15,17-34 0</inkml:trace>
  <inkml:trace contextRef="#ctx0" brushRef="#br0" timeOffset="182801.9048">14005 17427 0,'36'-17'16,"-1"17"-16,-18-18 0,54 36 15,-36-1-15,18 36 16,-35-35-16,17 52 16,-17-34-16,-18 34 15,0-35-15,-35 18 16,-1-17-1,1 17-15,0-36 16,17 36-16,18-35 16,0-1-16,18 1 0,17 0 15,18 17 1,0-35-16,35 0 16,-53 0-16,1 0 0</inkml:trace>
  <inkml:trace contextRef="#ctx0" brushRef="#br0" timeOffset="183125.2634">14605 17657 0,'-18'17'16,"36"-34"-16,-36 69 0,18-16 0,18 34 15,0-34-15,-1-1 16,54 18-16,-36-18 16,0-35-16,1 18 0,17-18 15,17-36 1,-52 19-16,17-54 16,-35 18-16,-35-17 15,0 17-15,-1 0 0,-52-18 16,53 54-16,-53-1 15,52 18-15,1 0 16,17 35 0,18-17-16</inkml:trace>
  <inkml:trace contextRef="#ctx0" brushRef="#br0" timeOffset="183999.5993">15258 17480 0,'-18'0'16,"36"0"-16,-18 18 16,17 35-1,1 0-15,-18 0 16,18-1-16,-1-16 0,-17 52 16,0-53-16,18 18 15,-18-35 1,0-36-1,17-52 1,-17 17-16,0 17 16,18-87-1,-18 88-15,18-36 16,-1 71-16,-17-18 16,18 36-16,0 53 15,-18-36-15,17 18 16,1-18-16,0 0 0,35 1 15,-18-19-15,-18-17 16,19 0-16,-19 0 0,36-53 16,-35 18-16,17-53 15,-17 53-15,-1-36 16,-17 53-16,0 1 16,18 34-1,-18 54 1,18-18-16,-18 17 0,0 1 15,17 70-15,1-70 16,35 35-16,-35-71 16</inkml:trace>
  <inkml:trace contextRef="#ctx0" brushRef="#br0" timeOffset="186105.3016">14076 18538 0,'-18'0'16,"36"-17"-1,-1 17 1,19-18 0,-19 18-16,19-17 15,70 17-15,-36 0 16,18 17-16,0-17 0,18 0 16,124-17-16,-125 17 15,1-18-15,18 0 16,70 18-16,-106 0 15,35 0-15,-70 0 16</inkml:trace>
  <inkml:trace contextRef="#ctx0" brushRef="#br0" timeOffset="189565.6324">16563 17586 0,'18'-18'15,"-1"1"1,1-1-16,35-17 15,-18 17-15,71-35 16,-53 18-16,70-18 16,-70 18-16,71-18 15,-71 35-15,52-17 16,-69 17-16,-19 1 16,36-19-16,-35 19 15,-18-1-15</inkml:trace>
  <inkml:trace contextRef="#ctx0" brushRef="#br0" timeOffset="189820.4735">17233 17004 0,'35'-18'15,"1"18"1,-1 0-16,36 0 15,-36 0-15,53 18 16,-35-18 0,0 0-16,0 18 0,-18-18 15,0 0-15,-17 17 0,0 1 16,-18 17-16,-53 36 16,17-36-16,-52 71 15,35-71-15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6T01:00:58.07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2999 12330 0,'17'0'15,"19"-18"1,-19 18-16,36 0 16,-18 0-16,-17 18 15,17-1-15,-17 36 16,-18-18-16,0 54 16,-18-36-16,1-18 0,-36 53 15,35-53-15,0-17 16,1 35-1,17-36-15,0 1 0,17 0 16,19-18-16,-1 0 0,36 17 16,-19-17-16,19-17 15,-36 17-15,1 0 16</inkml:trace>
  <inkml:trace contextRef="#ctx0" brushRef="#br0" timeOffset="461.0925">3722 12435 0,'-53'-35'0,"106"70"0,-124-87 15,18 16-15,18 36 16,17 0-16,1 18 15,17 0-15,17 17 16,1 0-16,53 18 16,-36-18-16,0 1 15,0-1-15,18 53 16,-35-53-16,0 36 16,-18-36-16,-18-17 15,0-1-15,-35 19 16,1-54-16,34 0 15,0 1-15,-17-19 0,35 1 16,-18-53 0,36 35-16,17-53 15,-17 71-15,35-36 16,-36 54-16,1-18 16,-18 17-16,0 0 0,-18 1 15,1 17 1,-1-18-1,1 18-15,-1 0 16,18 18-16</inkml:trace>
  <inkml:trace contextRef="#ctx0" brushRef="#br0" timeOffset="1250.4607">4128 12524 0,'0'17'47,"17"1"-31,1-18-16,17 53 0,-17-36 15,-1 1-15,54 17 16,-36-17-16,0 0 15,-17-1-15,17-17 0,1 18 16,-19-18-16,1 18 0,0-18 16,-1 0-16,-17 17 15,0-34 1</inkml:trace>
  <inkml:trace contextRef="#ctx0" brushRef="#br0" timeOffset="1430.5365">4516 12471 0,'-18'17'0,"36"-34"0,-54 52 15,1 0-15,-18 36 16,18-36-16,0 18 16,-1 0-16,19-18 0,-19 0 0,1 36 15,17-18 1</inkml:trace>
  <inkml:trace contextRef="#ctx0" brushRef="#br0" timeOffset="2084.57">4815 12330 0,'0'0'0,"-17"-18"15,17 0 1,35 18-16,18-35 15,-18 35-15,1 0 16,-1 0-16,0 18 0,18 35 16,-53-18-16,18 35 15,-18-17 1,-53 53-16,35-53 16,-17-18-16,-18 36 15,35-36-15,18-17 16,0-1-16,36-17 15,-1 0-15,53-17 16,-53-1-16,18 1 16</inkml:trace>
  <inkml:trace contextRef="#ctx0" brushRef="#br0" timeOffset="2569.5036">5539 12347 0,'0'0'0,"0"-35"0,-36 0 16,19 35-16,-1 0 16,0 17-16,1 1 15,17 35 1,17-18-16,1 0 0,0-17 15,17 17-15,0 1 0,-17-19 16,0 19-16,17 16 16,-18-16-16,-17-1 15,-17 0-15,-18 1 16,-1-19-16,1-17 16,0 0-16,-1-17 15,36-1-15,-17-17 16,17 17-16,17-17 15,36-1 1,-35 19-16,0-1 0,17 1 0,-17-19 16,-1 19-16,1-1 15,-1-17-15,-17-1 16,-17 19-16,-1-1 16,-35-17-16,36 17 15,-36 1 1,35 17-16,0 0 0,36 0 15,0-18 1</inkml:trace>
  <inkml:trace contextRef="#ctx0" brushRef="#br0" timeOffset="2863.7265">5909 12524 0,'18'17'15,"-18"1"-15,17 0 0,19-1 16,-19 1-1,36-1-15,-35 1 16,35 0 0,-36-18-16,1 0 15,0 0-15</inkml:trace>
  <inkml:trace contextRef="#ctx0" brushRef="#br0" timeOffset="3018.7716">6156 12471 0,'0'0'16,"-18"17"-16,-17 36 16,17-17-16,-34 52 15,16-53-15,19-17 0,-1 17 16,18-17-16,-18 17 16,18-18-16</inkml:trace>
  <inkml:trace contextRef="#ctx0" brushRef="#br0" timeOffset="4231.9966">6509 12100 0,'0'18'31,"17"35"-15,-17 0-16,0-18 16,0 18-16,0 70 15,0-70-15,0-17 0,0 17 16,18-1-16,-18 19 15,18-36-15,-1 1 16,1-19-16,-18 1 16,18-18-16,-18 17 0</inkml:trace>
  <inkml:trace contextRef="#ctx0" brushRef="#br0" timeOffset="4759.2042">6897 12418 0,'0'0'16,"0"-18"-16,0 1 0,0-19 15,-18 19-15,18-1 16,-17 0-16,17 1 0,-36 17 16,19 0-16,-1 17 15,0 1-15,1 0 0,-1 17 16,0 35-16,18-34 16,0 17-1,0-18-15,36 0 16,-19-35-16,1 18 15,0-18-15,-1 0 0,19-35 16,-19 17-16,18-17 16,-35 17-16,18-35 15,-18 35-15,0-17 16,0 18 0,18 34-1,-18 18 1,17-17-16,-17 17 0,0 36 15,0-18-15,0-18 16,18 0-16,-18 1 16,0-1-16,18 0 0,-18-17 15,17 17 1,1-17-16</inkml:trace>
  <inkml:trace contextRef="#ctx0" brushRef="#br0" timeOffset="5182.2994">7161 12294 0,'0'0'0,"18"0"16,17-17-16,-17 17 15,35 17-15,-35 1 16,17 0-16,-18-1 0,1 36 16,-18-18-1,0 1-15,0 17 0,0-18 16,-18 35-16,18-52 15,-17 17-15,17-17 0,0 17 16,0-17 0,0 0-1,17-18-15,19 0 16,-1 0-16,-17 0 0,17 0 16,0-18-16,18 0 15,-35 1-15,-1 17 0,1 0 16</inkml:trace>
  <inkml:trace contextRef="#ctx0" brushRef="#br0" timeOffset="18773.4886">16281 12859 0,'0'-18'15,"0"36"48,0 35-63,0-18 15,17 18-15,-17 0 0,0 35 16,18-35-16,-18 0 16,18-18-16,-18 18 0,35 0 15,-35-35 1,18-1-16,-18-34 16</inkml:trace>
  <inkml:trace contextRef="#ctx0" brushRef="#br0" timeOffset="19246.7108">16669 12894 0,'0'0'0,"0"18"47,-36 35-47,36-18 15,-17 18-15,-1 53 16,18-53-16,18 35 16,-1-53-16,36 18 15,-17-35-15,17-18 16,-36 0-16,19-18 15,-19 18-15,-17-35 16,-17 17-16,-19-17 16,1 17-1,-36 18-15,36 0 16</inkml:trace>
  <inkml:trace contextRef="#ctx0" brushRef="#br0" timeOffset="22834.1264">22490 12594 0,'0'0'0,"-18"0"0,18 18 16,18-1-1,-1-17-15,1 18 0,52 0 16,-34-1-1,34 19-15,-34-19 16,16 19-16,-52-1 16,18 0-16,-36-17 15,1 17 1,-1-17-16,-35 17 16,36-35-16,-1 35 15,18-17-15,18-18 16,-1 18-16,54-1 15,-54-17-15,54 0 16,-36 0-16</inkml:trace>
  <inkml:trace contextRef="#ctx0" brushRef="#br0" timeOffset="23255.9591">23213 12665 0,'0'0'16,"-18"-18"-16,1 18 16,-19 18-1,19-1-15,-1 36 16,18-17-16,18-19 16,17 54-16,-17-54 15,-1 19-15,18-19 0,1 36 16,-19-17-1,-17-19-15,0 1 0,-17-1 16,-1-17 0,-17 0-16,-36-35 15,36-18 1,35 36-16,-18-36 16,36 35-16,0-17 0,-1 17 15,1-17-15,17 17 16,-17-17-16,-1 17 0,19-17 15,-19 17-15,-17-17 16,-17 35-16,17-18 16,-36 18-1,19 0-15,-1 0 16,18 18-16</inkml:trace>
  <inkml:trace contextRef="#ctx0" brushRef="#br0" timeOffset="23817.9779">23583 12788 0,'0'18'15,"35"17"1,-17-17-16,35 17 16,-35 0-16,17-17 0,18 17 15,-18-17 1,-17 0-16,-1-18 15</inkml:trace>
  <inkml:trace contextRef="#ctx0" brushRef="#br0" timeOffset="24002.2977">23795 12823 0,'0'0'15,"-35"53"-15,-1-35 0,-17 35 16,36-18-16,-19 18 16,36-35-1,0-1-15,18 1 16,0-18-16</inkml:trace>
  <inkml:trace contextRef="#ctx0" brushRef="#br0" timeOffset="24291.7874">23883 12682 0,'0'0'16,"18"0"-16,52-17 15,-34 17-15,-1 0 0,35 35 16,-52-17-16,0 52 15,-1-35 1,-17-17-16,-17 17 0,-1 1 0,0-1 16,-17 0-1,35-17-15,-18 17 16,18-17-16,18-18 16,17 0-16,-17 0 15,35 0 1</inkml:trace>
  <inkml:trace contextRef="#ctx0" brushRef="#br0" timeOffset="24696.1384">24359 12806 0,'0'0'16,"-17"-18"-16,-1 18 0,0-17 15,18 34 1,0 18-16,18-17 15,17 53-15,-17-54 16,17 36 0,-17-17-16,0-1 15,-1-18-15,-17 1 16,0 0-16,-17-1 16,-1-17-16,-17-17 15,-1 17-15,1-36 16,17 36-16,18-35 15,0 18-15,0-1 0,36-17 16,-1-1-16,36 1 16,-36 0-16,-18 17 15,19-35 1,-19 36-16,-17-19 0,0 19 0,-17-1 16,-36 0-1,18 18-15,-18 0 16,0 0-16,53 18 15,0 0-15</inkml:trace>
  <inkml:trace contextRef="#ctx0" brushRef="#br0" timeOffset="25186.4694">24783 12859 0,'17'0'16,"1"17"0,0 1-16,17 17 15,-18-17-15,36 35 16,-35-35 0,0-1-16,-1-17 0,19 35 15,-19-35 1</inkml:trace>
  <inkml:trace contextRef="#ctx0" brushRef="#br0" timeOffset="25369.2389">25047 12841 0,'0'0'15,"-35"53"-15,0-35 0,-1 52 16,19-34-16,-19 34 16,19-52-16,17 17 15</inkml:trace>
  <inkml:trace contextRef="#ctx0" brushRef="#br0" timeOffset="26120.3203">25241 12700 0,'-17'-18'16,"-1"18"0,36-17-16,-1 17 15,36 0 1,-18 17-16,1-17 16,-1 18-16,-17 0 0,17-1 15,-17 1-15,-1 0 0,-17-1 16,-17 18-16,17-17 15,-53 17 1,35-17-16,0 0 16,18-1-16,0 1 15,0 0-15,18-1 0,17 1 16,-17 0-16,0-1 0,17 18 16,0 1-1,-35-19 1,-18 1-16,-17 0 15,0-18-15,17 17 16,-35-17-16,36 0 16,-1 0-16,18-17 31</inkml:trace>
  <inkml:trace contextRef="#ctx0" brushRef="#br0" timeOffset="26464.4159">25594 12718 0,'0'0'15,"35"17"-15,1-17 0,17 18 16,-18 0-16,18-18 15,0 35-15,-36-18 16,1 1-16,-18 0 0,0 17 16,0-17-16,-35 52 15,17-52-15,0 0 0,1 17 16,17 0 0,0-17-16,17-1 15,19 19-15,-19-36 16,1 17-16,35-17 15,-36 0-15,36 0 16,-35 0 0</inkml:trace>
  <inkml:trace contextRef="#ctx0" brushRef="#br0" timeOffset="42509.8511">16457 8925 0,'0'0'0,"0"-17"15,0-1 1,0 0-16,0 1 15,-18 17 1,18-18-16,-17 18 0,-1 0 0,-17 0 16,-18 35-1,18-17-15,-1 17 16,19-17-16,-1 35 16,18-36-16,35 19 15,-17-19-15,35 1 16,-35-18-16,52 18 15,-52-18-15,35-18 16,-36 0-16,1 1 16,-18-19-1,0 1-15,-18 18 0,1-1 16,-1 0 0,0 18-16,18 18 15,0 0-15,0 52 16,0-35-16,0 1 15,18-1-15,-18 18 0,0-18 0,18 0 16,-18-17-16,17 35 16,1-35-16,0-1 15,-18 1-15,17-18 16</inkml:trace>
  <inkml:trace contextRef="#ctx0" brushRef="#br0" timeOffset="43187.2548">16863 8872 0,'0'0'0,"0"-17"16,17-1-16,-34 36 47,-1 17-31,1 0-16,-19 36 15,36-36-15,0 0 16,0 54-16,0-54 15,18 0-15,-18-17 0,35 17 16,-17-35-16,17 35 16,-17-35-16,17 0 15,-17-17-15,-1 17 0,1-36 16,-18 1-16,0 18 16,-18-1-16,-35-17 15,18 17-15,17 18 16,-17 0-16,-18 18 15,18-1-15</inkml:trace>
  <inkml:trace contextRef="#ctx0" brushRef="#br0" timeOffset="70332.4169">22366 9260 0,'0'-17'15,"18"17"-15,-18-18 0,35 1 16,-17-1-16,17 0 15,0 18-15,1 18 16,-36 0 0,17 17-16,-17-18 15,-17 36-15,17-35 16,-36 35-16,36-35 16,-17 17-1,17-18-15,0 19 16,0-19-16,0 1 0,17-18 15,1 18-15,35-18 16,-36 0-16</inkml:trace>
  <inkml:trace contextRef="#ctx0" brushRef="#br0" timeOffset="70715.0206">22719 9278 0,'0'0'16,"0"18"0,18 35-1,-18-18-15,17 0 16,1 0-16,-18 1 0,35 34 16,-35-52-1,0 17-15,0-17 0,0-1 16,0 1-16,-18-18 15,1-35 1,-1 17-16,1-35 16,17 18-16,-18 17 15,18-35-15,0 18 16,18 18-16,-1-1 0,18-35 16,-17 18-16,0-1 15,-18 19-15,0-1 16,0-17-1,-18 35-15,0 0 16,1 35-16,17-17 16</inkml:trace>
  <inkml:trace contextRef="#ctx0" brushRef="#br0" timeOffset="70932.5984">22948 9331 0,'0'18'16,"18"-18"-16,-18 17 15,17 1-15,19 17 16,-19-17-16,19 17 16,-19-17-16,1-18 15,0 17-15,-1-34 16</inkml:trace>
  <inkml:trace contextRef="#ctx0" brushRef="#br0" timeOffset="71066.8017">23089 9402 0,'0'0'16,"-17"35"-16,17-18 0,-18 1 15,18 17-15,-18 1 0,18-19 16,0 19-16,18-36 15</inkml:trace>
  <inkml:trace contextRef="#ctx0" brushRef="#br0" timeOffset="71318.72">23178 9243 0,'0'0'15,"52"-18"-15,-16 18 0,17 0 16,-36 18-16,-17 17 16,0 0-16,0 18 15,-17-17-15,-1-1 0,0 0 16,1 18 0,-1-35-16,18 17 15,0-17-15,18-18 16,-1 0-16,36-18 15,-35 18-15</inkml:trace>
  <inkml:trace contextRef="#ctx0" brushRef="#br0" timeOffset="71694.0016">23477 9331 0,'0'0'0,"-17"-18"0,17 1 15,-18-1 1,18 36-16,18 17 15,-18 0-15,17-17 16,1 52-16,0-34 16,-1 34-16,1-34 15,-18-19-15,0 1 16,0 17-16,-18-35 16,1 0-1,-1-18-15,0 1 16,18-1-16,-17 1 15,17-1-15,17 0 0,1-17 16,0 17 0,17 1-16,-17-1 0,-1 0 15,1 1-15,-1-36 16,1 18-16,-18-1 0,-18 19 16,-17-36-1,0 53-15,-18-18 0,18 18 16,17 18-16,0 17 15,18-17-15</inkml:trace>
  <inkml:trace contextRef="#ctx0" brushRef="#br0" timeOffset="71923.2317">23724 9384 0,'0'18'16,"18"-1"-16,0 18 15,-1-17-15,19 0 16,-19-1-16,18 19 16,-35-19-16,18-17 15,-18 18-15</inkml:trace>
  <inkml:trace contextRef="#ctx0" brushRef="#br0" timeOffset="72083.8886">23936 9384 0,'-18'0'0,"1"18"15,-19 34-15,19-16 16,-18 34-16,17-34 15,18-1-15,0 0 0,0-17 16,0 17 0</inkml:trace>
  <inkml:trace contextRef="#ctx0" brushRef="#br0" timeOffset="72544.9127">24112 9243 0,'0'17'16,"0"1"-16,0 53 16,18-18-1,-18-18-15,18 18 0,-18 0 16,17-18-16,1 35 16,-18-34-16,18-19 0,-1 1 15,1 0-15</inkml:trace>
  <inkml:trace contextRef="#ctx0" brushRef="#br0" timeOffset="72891.0956">24324 9243 0,'18'0'16,"-1"17"0,1 1-16,17 0 15,-17-1-15,0 1 0,-1 0 16,1-1-16,-18 36 16,0-18-16,-18 36 15,1-36-15,-1 1 0,0-1 16,1-18-16,17 1 15,0 0 1,0-1-16,17-17 0,1 18 16,17-18-16,-17 0 15,-1 0-15,19 0 0,-19 0 16,1-18 0</inkml:trace>
  <inkml:trace contextRef="#ctx0" brushRef="#br0" timeOffset="73525.0664">24765 9331 0,'0'0'15,"0"-18"-15,0 1 16,-18 17-1,18-18-15,-17 18 16,-1 0-16,0 35 16,1-17-16,17 17 15,0-17 1,0 0-16,17-1 0,1 18 16,0-17-16,17 0 0,-17-1 15,35 36-15,-36-35 16,1 0-16,-1-1 0,-17 36 15,0-18 1,0-17-16,-17 0 0,-1-1 16,-17 1-16,17-18 15,1 0-15,-1 0 0,0 0 16,1-18 0,17 1-16,0-19 0,17 19 15,1-19-15,17-16 16,36-1-16,-36 17 15,-17 19-15,17-19 0,-17-16 16,-18 16 0,-18 19-16,0-36 15,-17 35-15,-18-17 16,36 35-16,-54-18 16,53 18-16,-17 0 15</inkml:trace>
  <inkml:trace contextRef="#ctx0" brushRef="#br0" timeOffset="88461.0917">22490 2258 0,'0'-35'0,"0"70"0,0-88 16,0 35-1,17 18 1,19 0-16,16 18 16,-34 0-16,17-1 15,-17 18-15,0-17 0,-1 35 16,-17-18-16,0 18 16,-17-18-16,17 1 15,0-1 1,0-17-16,0 17 15,17-17-15,1-18 16,35 0-16</inkml:trace>
  <inkml:trace contextRef="#ctx0" brushRef="#br0" timeOffset="88866.9644">22966 2328 0,'-18'-17'16,"36"34"-16,-36-52 0,1 35 16,17 35-1,17 18-15,1-17 16,-1-1-16,1 0 0,0 18 16,-1-18-16,1 18 15,0-35-15,-18-1 16,0 1-16,0 0 15,-18-18-15,0-36 16,1 19-16,-1-18 16,0-1-16,18-17 15,0 36-15,0-1 16,18-17-16,17 17 16,-17 1-16,17-19 0,18-17 15,0 0 1,-35 36-16,-18-1 0,0-17 15,-35 0 1,17 35-16,0 0 16,-17 0-16,0 0 15,35 17-15</inkml:trace>
  <inkml:trace contextRef="#ctx0" brushRef="#br0" timeOffset="89101.1384">23389 2293 0,'18'18'15,"-18"-1"-15,17 1 16,36 0-1,-35-1-15,17 19 16,-17-19-16,0 1 0,-18-1 16,17 1-16</inkml:trace>
  <inkml:trace contextRef="#ctx0" brushRef="#br0" timeOffset="89274.3137">23636 2293 0,'-18'18'16,"-17"17"0,0 36-16,17-36 15,1 0-15,-1 0 0,0 1 16,1 17-16,34-18 16</inkml:trace>
  <inkml:trace contextRef="#ctx0" brushRef="#br0" timeOffset="89636.8618">23777 2152 0,'0'0'16,"0"-18"-16,36 18 15,-19 0 1,1 0-16,17 18 0,-17 0 16,-1 52-16,1-35 15,-18 1-15,0-1 0,-18 18 16,1-18-1,17-17-15,-18-1 0,0 1 16,18 17-16,0-17 16,18 0-1,0-18-15,35 17 16,-36-17-16</inkml:trace>
  <inkml:trace contextRef="#ctx0" brushRef="#br0" timeOffset="90052.3098">24183 2205 0,'-18'-35'0,"36"70"0,-53-70 16,35 52-1,35 36 1,-35 0-16,18-18 15,-1 1-15,1-1 0,17 35 16,-35-34-16,18-1 16,-18 0-16,0-17 15,-18 0-15,0-18 16,1 0-16,-18-18 16,17 0-16,0 1 15,18-1-15,0 0 0,0-35 16,18 36-16,0-1 15,-1 1-15,1-1 0,35-17 16,-36 17-16,1-35 16,0 35-1,-18 1-15,17-36 16,-17 35-16,-35-17 16,17 17-16,1 18 15</inkml:trace>
  <inkml:trace contextRef="#ctx0" brushRef="#br0" timeOffset="90519.0922">24589 2328 0,'17'18'16,"1"0"-1,0-1-15,-1 19 0,1-19 16,-1 1-16,36 17 16,-35-17-16,0-1 15,35 19-15,-36-19 16,-17-34 0</inkml:trace>
  <inkml:trace contextRef="#ctx0" brushRef="#br0" timeOffset="90719.0925">24906 2205 0,'-35'35'15,"17"-17"-15,-17 52 16,17-34-16,-17 34 15,17-35 1,1 1-16,17-19 0,-18 19 0,18-19 16</inkml:trace>
  <inkml:trace contextRef="#ctx0" brushRef="#br0" timeOffset="91442.5509">25259 2134 0,'0'-17'15,"-18"17"-15,1 17 16,17 1-16,-36 53 16,36-36-16,-17 0 0,17 18 15,0 35 1,17-53-16,-17 18 0,18-17 15,17-1-15,-17-17 16,17-1-16,-17-17 0,-1-17 16,1-1-1,-18 0-15,0-17 16,0 0-16,-18-18 16,1 35-16,-1 1 0,-17-1 15,17 0-15,1 18 0,-1 0 16,18 18-1,0 0-15</inkml:trace>
  <inkml:trace contextRef="#ctx0" brushRef="#br0" timeOffset="91764.4971">25576 2170 0,'0'17'16,"-17"-17"-16,-1 36 16,18-1-16,-18-18 0,18 36 15,0-17-15,0-1 16,18-17-16,0-1 0,17 1 15,18-1 1,-18-17-16,18 0 16,-35 0-16,35-17 15,-18-1-15,-35 1 16,-18-1 0</inkml:trace>
  <inkml:trace contextRef="#ctx0" brushRef="#br0" timeOffset="91959.9892">25735 2258 0,'0'0'16,"0"53"-16,0 0 0,-17 0 15,17 52-15,0-52 16,0 35-1,0-52-15,17 52 16,-17-70-16,0 17 16</inkml:trace>
  <inkml:trace contextRef="#ctx0" brushRef="#br0" timeOffset="231557.222">14870 17039 0,'-18'0'0,"0"0"31,1-17-31,-1 17 16,0-18 0,18 0-16,-17 18 0,-19 0 15,19-17 1,-1 17-16,-17-18 15,17 18-15,-17-18 16,0 18-16,17 0 0,-17 0 16,0-17-16,-1 17 0,-52 0 15,53 0 1,-53-18-16,35 18 16,0-18-16,0 18 0,-53-17 15,53 17-15,-53 0 16,53 0-16,0 0 15,-70 0 1,52 0-16,-52 17 16,70 1-16,-70 17 15,70-35-15,-53 36 16,71-19-16,-18 1 0,17 0 16,1-18-16,0 17 0,-18 1 15,18-18 1,17 17-16,0-17 0,1 0 15,-1 18-15,-17 0 16,17-1-16,-17 19 16,17-19-16,1 1 0,17 0 15,-18-1-15,0 1 0,18 17 16,-17 0 0,17 1-16,0-19 15,0 1-15,0 0 0,17 17 16,1-17-16,17 17 15,-17-18 1,-1 1-16,1 0 16,17-1-16,-17 1 0,17 0 0,36 35 15,-54-36-15,19 1 16,52 35-16,-53-36 16,18 19-16,-18-19 15,18 1-15,0 0 0,0-1 16,53 18-16,-53-17 15,53 0-15,-53-18 16,0 17-16,35 1 16,-18-18-16,36 0 15,-35 0-15,-18 0 16,17 0-16,-17 0 0,18 0 16,35-18-16,-54 18 15,72 0 1,-71 0-16,0 0 0,0 0 0,52-17 15,-52 17 1,-17-18-16,17 18 0,70-18 16,-70 1-16,0-1 15,0 1-15,0-1 0,0 18 16,35-35 0,-53-1-16,0 19 0,1-1 15,-19 0-15,19-34 16,-19 34-16,1-17 0,-18 17 15,0-17-15,0-18 16,0 35-16,-35-35 16,35 18-16,-36 17 15,19-17-15,-19 0 0,1-1 16,-71-16-16,53 34 16,0-17-16,1 17 0,-1 0 15,-71-35 1,71 53-16,-17-17 0,17-1 15</inkml:trace>
  <inkml:trace contextRef="#ctx0" brushRef="#br0" timeOffset="235221.9873">2963 13282 0,'0'18'94,"18"-18"-79,0 0-15,-1 0 16,1 0-16,35 0 16,-36 0-16,1 0 15,17 0-15,-17 0 0,53 17 16,-19-17-16,19 0 16,-18 18-16,35-18 15,-53 0-15,54 0 16,-36-18-1,-18 18-15,53 0 16,-53 0-16,1 0 0,-1 18 16,-18-18-16,72 0 15,-54 18-15,18-18 0,35 0 16,-35-18 0,-18 18-16,71 0 15,-35 0-15,52-18 16,-52 1-16,70-1 15,-71 0-15,71 1 16,-35 17 0,-53 0-16,-18 0 0,54 0 15,-36 17-15,17-17 16,-35 0-16,36 0 16,-36 0-16,18 0 15,-18 0-15,-17 0 16,-36 0 31,1 0-47</inkml:trace>
  <inkml:trace contextRef="#ctx0" brushRef="#br0" timeOffset="238598.2587">22666 2893 0,'35'-18'16,"-17"18"-16,35-17 15,-18 17-15,53-18 16,-17 18 0,-1 0-16,1 0 15,17 0-15,18-18 0,0 18 0,123 0 16,-123 0-16,123 18 16,-123-18-1,0 0-15,-18 0 0,-17 0 0,17 0 16,-70 0-1,-1 0-15,1 0 16,-53 0 0,17 0-16</inkml:trace>
  <inkml:trace contextRef="#ctx0" brushRef="#br0" timeOffset="239447.733">22419 9878 0,'18'0'15,"-1"0"1,1 0 0,0 0-1,-1 17-15,19-17 0,69 18 16,-34 0-16,88-1 16,-54-17-16,-16 0 15,17 0-15,-18 0 0,0 0 16,53 0-1,-106 18-15,18-18 16</inkml:trace>
  <inkml:trace contextRef="#ctx0" brushRef="#br0" timeOffset="240216.4276">22613 13300 0,'-18'0'15,"1"0"-15,34 0 32,19 17-17,52-17 1,53 18-16,-70-18 16,34 0-16,1 0 0,18 0 15,105-18 1,-123 18-16,53 18 0,-106-18 15,-1 18 1,-16-1-16,-36 1 0</inkml:trace>
  <inkml:trace contextRef="#ctx0" brushRef="#br0" timeOffset="241221.8741">23883 13300 0,'-18'0'16,"36"0"0,0 17-16,-1-17 15,36 18-15,-17-18 16,16 18-16,-16-18 15,17 0-15,52 17 16,-52-17-16,0 0 16,-35 0-16</inkml:trace>
  <inkml:trace contextRef="#ctx0" brushRef="#br0" timeOffset="253151.332">15134 18256 0,'-17'-17'16,"34"17"-1,18-18 1,1 18-16,-1 0 0,0 0 16,1 0-16,-1 18 0,18 17 15,-53-17-15,17-1 16,-17 36-1,0-35-15,-17-1 0,-19 19 16,19-19-16,-1 19 16,1-19-16,34 1 15,36-18 1,0 0-16,0 0 0,-18 0 16,36 0-16,-18-18 15</inkml:trace>
  <inkml:trace contextRef="#ctx0" brushRef="#br0" timeOffset="253524.5606">15734 18292 0,'-35'0'16,"70"0"-16,-88 17 0,71 18 16,17 1-16,0-1 15,0-17-15,1 17 16,-1-17-16,0 17 0,18 0 15,-35-17-15,-18 17 16,-18-35-16,1 18 16,-36-18-16,-18-18 15,36 18-15,0-18 16,-36-17 0,53 17-16,18 1 0,0-1 15,18 1-15,0-19 0,52 1 16,-35 0-16,1 17 15,-1 0-15,-17 1 0,-1-1 16,-17 1-16,-17 17 16,-19 0-16,19 0 15,-36 0 1,18 17-16,17-17 16,36 18-16</inkml:trace>
  <inkml:trace contextRef="#ctx0" brushRef="#br0" timeOffset="253702.5513">16193 18362 0,'0'0'16,"17"35"-16,-17-17 16,53 0-16,-35-1 0,52 1 15,-34 0 1,-1-18-16,35 17 15,-52-17-15,0 0 16,-1 0-16</inkml:trace>
  <inkml:trace contextRef="#ctx0" brushRef="#br0" timeOffset="253840.3483">16404 18344 0,'0'0'16,"0"53"-16,-17-17 15,17-1-15,0 18 16,0-36-16,17 1 0</inkml:trace>
  <inkml:trace contextRef="#ctx0" brushRef="#br0" timeOffset="254096.4489">16581 18221 0,'52'18'16,"-104"-36"-16,140 36 0,-53-1 0,0 1 15,-17 0-15,-18-1 16,18 18-16,-36-17 0,18 0 16,-18 17-16,-17 0 15,17-17-15,1 17 16,17-17-16,17-1 15,19-17-15,-19 18 16,19-18-16,17 0 16,-18 0-16</inkml:trace>
  <inkml:trace contextRef="#ctx0" brushRef="#br0" timeOffset="254496.3441">17004 18239 0,'-18'0'16,"36"0"-16,-53 17 0,52 19 15,1-1-15,0-18 16,-1 19-16,18-1 16,-17 0-16,17 1 15,-17-19-15,-18 18 16,-18-17-16,1 0 0,-1-1 15,-17-17 1,17 0-16,1 0 0,-1-17 16,-17 17-16,17-36 15,18 19-15,0-1 0,0 1 16,18-1-16,52-35 16,-35 35-16,1-17 15,-1 17-15,0-17 16,-17 18-16,-18-1 15,-35-17-15,17 35 16,-17 0 0,17 0-16,-17 17 15,17-17-15,18 18 16</inkml:trace>
  <inkml:trace contextRef="#ctx0" brushRef="#br0" timeOffset="254735.5069">17427 18327 0,'0'17'0,"18"-17"15,17 36-15,0-19 16,18 19-16,-35-19 15,17 1 1,-17 0-16,-18-1 0,18-17 16,-1 0-16</inkml:trace>
  <inkml:trace contextRef="#ctx0" brushRef="#br0" timeOffset="254930.8131">17674 18292 0,'0'0'0,"0"17"0,-35 1 15,17-1-15,-35 54 16,36-36-16,-19 36 16,36-36-16,-17-17 15,17 17-15,17 0 16,1-35-16</inkml:trace>
  <inkml:trace contextRef="#ctx0" brushRef="#br0" timeOffset="255270.8171">18009 18045 0,'0'17'0,"18"36"16,-18-18-16,18 36 15,-18-18 1,17-18-16,-17 18 0,18 35 16,-18-17-1,18-36-15,-18-17 0,0-1 16,17 1-16,1-36 16</inkml:trace>
  <inkml:trace contextRef="#ctx0" brushRef="#br0" timeOffset="255709.878">18433 18133 0,'0'0'15,"0"-18"-15,-18 18 0,0 0 16,1 0-16,-19 18 15,19-1-15,-18 19 16,35-1 0,0-17-16,0 35 15,17-36-15,1 1 16,-1-18 0,1 0-16,0 0 0,-1 0 15,-17-18-15,18 1 16,0-1-16,-1-17 15,-17 17-15,0 0 16,0 36 15,18 35-15,-18-18-16,0 36 16,18-54-16,-18 36 15,17-17-15,-17-19 16,0 1-16,0-1 15</inkml:trace>
  <inkml:trace contextRef="#ctx0" brushRef="#br0" timeOffset="256425.6549">18697 18098 0,'18'17'16,"0"-17"-1,-1 0-15,18 0 16,-17 18-16,0-18 16,-1 0-16,1 17 0,0 19 15,-18-19-15,0 54 16,0-36-16,-18 0 15,0 36-15,1-18 16,-1-35-16,18 17 16,0-18-1,0 1-15,18 0 0,-1-18 16,1 17-16,35-17 16,17 0-16,-34 0 15,-1 0-15,-17 0 16,-1 0-16,-17-17 0</inkml:trace>
  <inkml:trace contextRef="#ctx0" brushRef="#br0" timeOffset="262368.3321">5503 13300 0,'18'0'32,"17"0"-17,-17 0-15,52-18 16,-34 18 0,17 0-16,-18-18 0,18 18 15,17 0-15,-17 0 0,88 0 16,-52 18-1,-1-18-15,0 0 0,18 18 16,0-18-16,123 0 16,-123 0-16,88 0 15,-106 0-15,-17-18 0,17 18 16,-35-18-16,17 18 0,1 0 16,-54 0-1,19 0-15,-19 0 16,1 0 78,0 0-16,-18-17-63,17-1-15,1 1 16,-18-1-16,35-17 16,-35-1-1,18-34-15,-1 35 16,-17-18-16,18 0 0,0-71 15,-18 54-15,17-1 16,-17-70-16,18 53 16,-18-36-1,0 89-15,0-53 16,0 70-16,-18-35 16,18 36-16,-17-1 0,17 0 15,-18 1-15,18-1 16,0 0-1,0 1 1,-18-1 15,1 18-15,-1 0 0,1 0-16,-1-17 0,-53 17 15,36 0-15,-18-18 16,0 18-16,-53-18 15,36 18-15,-1 0 0,-87 0 16,69 0 0,1 0-16,-106 0 15,88 0-15,-123 0 16,123 0-16,-17 0 0,-124 18 16,123-18-16,-17 18 15,18-18-15,-18 0 16,-1 17-16,19-17 0,-142 18 15,142-18-15,-142 0 16,142 0-16,-1 0 16,1 0-16,-106 0 15,105-18-15,18 18 0,-105-17 16,105 17-16,18 0 16,-1-18-16,1 18 15,-53 0-15,71-18 16,-19 18-16,54 0 15,0 0-15,0 0 0,17 0 16,0 0-16,1 0 16,17 18 15,0 0-15,0-1-1,0 1-15,-18-18 0,18 35 16,0-17-16,0-1 15,0 1-15,0 35 16,0-18-16,0 0 16,0 18-16,0 0 0,0 106 15,0-88-15,0-1 16,18 18-16,-1-17 16,-17-1-16,18 1 0,17 53 15,-17-89-15,17 53 16,-17-53-16,-1-17 15,19 17-15,-19-17 16,19 17 0,-19-17-16,1-18 15,-18 17-15</inkml:trace>
  <inkml:trace contextRef="#ctx0" brushRef="#br0" timeOffset="266069.0643">18080 18680 0,'0'17'47,"-18"-17"-16,18 18-15,18-18-1,0 0 1,17 18 0,0-18-16,18 0 15,53 0-15,-53 0 16,70 0 0,-52 0-16,70 0 0,-71 0 15,54 0 1,-89 17-16,71-17 15,-88-17-15,17 17 0</inkml:trace>
  <inkml:trace contextRef="#ctx0" brushRef="#br0" timeOffset="280646.5577">22648 16969 0,'18'0'31,"0"0"-15,17 0-16,-17 0 15,-1 0-15,1 0 0,17 0 16,-17 17-16,-1 1 0,1 35 16,-18-36-16,0 1 15,0 17-15,-18-17 16,1 0-16,-1 17 0,0-17 0,1-1 15,17 1 1,17-1 0,19-17-16,-19 18 15,19-18-15,17 0 16,-18 0-16,0 0 0,-17 18 16,17-18-1</inkml:trace>
  <inkml:trace contextRef="#ctx0" brushRef="#br0" timeOffset="281268.5312">23407 16986 0,'0'0'16,"0"-17"-16,-18-1 0,1 18 15,-1-18 1,0 18-16,-17-17 16,17 17-16,18 17 15,-17 1-15,-1 0 16,36 35-16,-1-36 16,36 36-1,-17-18-15,16 1 0,-16-19 0,34 36 16,-34-18-1,-19-17-15,1 0 0,-18-1 16,-18 1-16,1 0 16,-1-18-16,-17 0 0,-36 0 15,36-18-15,0 18 16,17-18-16,-17-17 16,35 17-16,17-17 15,1 18-15,52-36 16,-34 17-16,34-17 15,-52 36-15,0-1 16,-18-17-16,-18 17 16,0 18-16,-52-17 15,52 17-15,-17 0 16,0 0-16,17 17 16</inkml:trace>
  <inkml:trace contextRef="#ctx0" brushRef="#br0" timeOffset="281975.1823">23883 17074 0,'0'18'31,"18"-18"-15,-1 18-16,19 17 15,-1-35-15,0 35 16,-17-17-16,17 0 0,-17-1 15,17 18-15,-17-35 16,-1 18 0</inkml:trace>
  <inkml:trace contextRef="#ctx0" brushRef="#br0" timeOffset="282191.6767">24130 17057 0,'-35'17'16,"70"-34"-16,-88 52 0,35 18 16,1-18-16,-1 18 15,18-35-15,0-1 0,0 1 16,0 0-16,18-18 15,-18 17-15,17-34 0</inkml:trace>
  <inkml:trace contextRef="#ctx0" brushRef="#br0" timeOffset="282582.5298">24236 16986 0,'17'0'16,"1"0"-16,35 0 15,-35 0-15,17 0 0,-17 0 16,-1 18-16,1 0 0,0 17 15,-1-18-15,-17 36 16,0-35-16,0 17 16,-17-17-16,-1 17 15,18-17-15,-18 17 16,18-17 0,0-1-16,18-17 0,17 18 15,18-18 1,-35 0-16,17 18 15,-17-18-15,-1 0 16,1 0-16</inkml:trace>
  <inkml:trace contextRef="#ctx0" brushRef="#br0" timeOffset="283876.3848">24836 17057 0,'0'-18'15,"0"1"-15,-18 17 16,0-18-16,1 18 15,-1 0-15,0 0 0,1 0 0,-1 18 16,0-1-16,18 1 16,18-1-1,0 19-15,-1-19 16,19 19-16,-19-19 0,1 1 16,35 35-16,-36-18 15,1 0-15,-18-17 16,-35 0-1,17-1-15,1-17 16,-19 0-16,-17 0 16,18 0-16,17-17 0,-17-1 15,35 0-15,18-17 16,-18 17-16,35 1 16,-17-1-16,52-35 15,-34 36-15,16-36 16,-34 35-16,0 0 15,-18 1-15,-18-18 16,0 35-16,1 0 0,-18-18 16,17 36-1,18-1 1</inkml:trace>
  <inkml:trace contextRef="#ctx0" brushRef="#br0" timeOffset="284812.4716">25153 17163 0,'0'17'62,"18"-17"-62,-1 18 16,19 0-16,-36-1 16,17 1-16,1-1 0,17 1 15,-17-18-15,-1 18 0,1-1 16,0-17 0,-1 18-16,1-18 15,-18-18 1</inkml:trace>
  <inkml:trace contextRef="#ctx0" brushRef="#br0" timeOffset="285022.757">25400 17092 0,'0'0'16,"-35"35"-16,17-17 0,0 0 16,-52 70-1,52-71-15,1 19 16,-1-19-16,0 19 16,18-19-16,0 1 0</inkml:trace>
  <inkml:trace contextRef="#ctx0" brushRef="#br0" timeOffset="285996.6209">25576 17039 0,'0'0'15,"0"-17"1,18 17-16,17 0 16,1 0-1,-1 0-15,18 17 0,-18 1 16,18-1 0,-18 1-16,-35 0 15,18-1-15,-18 1 0,-18 17 16,18-17-16,-17 0 15,-1-18 1,18 17-16,18 1 31,-1-1-31,1 1 16,17 0-16,-35-1 16,0 1-16,0 17 0,0 1 15,-17-36 1,-19 35-16,19-35 15,-1 18-15,-35-18 16,18 0 0,17 0-16,1 0 15,17 17-15</inkml:trace>
  <inkml:trace contextRef="#ctx0" brushRef="#br0" timeOffset="286484.4506">26123 17057 0,'18'0'15,"17"0"1,0 0-16,-17 0 15,35 35 1,-35-17-16,17-1 0,-35 1 16,18 17-16,-36 18 15,-17-18-15,17 1 16,-35 17 0,18-18-16,17-35 15,18 18-15,0-1 16,35 1-16,-17-18 15,17 0-15,36 18 16,-1-18 0,-34 0-16,-19 0 0</inkml:trace>
  <inkml:trace contextRef="#ctx0" brushRef="#br0" timeOffset="291568.5379">22772 17745 0,'-18'-18'15,"18"0"-15,0 1 16,18 34 15,17 1-15,0 0-16,1-1 0,17 19 15,-18-19-15,-18 1 16,1 0-16,-18-1 0,0 18 16,-18-17-1,18 0-15,-17-1 0,-1 1 16,18 0-16,0 17 15,0-17-15,18-1 16,17 1 0,-35 0-16,18-1 15,-18 1-15,0-1 0,-18 19 16,0-19 0,-17 1-1,0 0-15,17-18 0,1 0 16,-1 0-16,0 0 0,1 17 0,-1-17 15,18-17 1</inkml:trace>
  <inkml:trace contextRef="#ctx0" brushRef="#br0" timeOffset="291846.0771">23248 17833 0,'0'0'16,"35"18"-16,-17-18 0,0 17 0,-18 36 15,0-18 1,0 18-16,-18-17 16,18-19-16,-18 19 0,1-19 15,17 1-15,-18 17 16,36-17-16,17-1 15,0 1 1,53-18-16,-35 0 16,-17 0-16</inkml:trace>
  <inkml:trace contextRef="#ctx0" brushRef="#br0" timeOffset="292235.2786">24130 17798 0,'0'0'0,"-18"0"0,-17-36 16,17 36-16,18 18 15,-17-18-15,17 35 16,17 18-1,1 35-15,0-35 16,-18 0-16,35 35 16,-17-52-16,-18-1 0,0-17 15,17-1-15,-17 1 0,-17-18 16,-19 0 0,19-18-16,-36-17 15,35 17 1,18 1-16,0-1 15,53 18-15,-18 0 16,36-18 0,-36 18-16,0 0 0,-17 0 15,17 0-15</inkml:trace>
  <inkml:trace contextRef="#ctx0" brushRef="#br0" timeOffset="292351.4704">24359 18186 0,'18'0'15,"0"0"1,-1 0 0,1 17-16</inkml:trace>
  <inkml:trace contextRef="#ctx0" brushRef="#br0" timeOffset="292618.0647">24500 17815 0,'0'18'15,"0"17"1,18-17-16,-18 70 15,18-53-15,-18 18 16,17 0-16,1 18 16,-18-36-16,0 0 15,18 1-15,-18-19 16</inkml:trace>
  <inkml:trace contextRef="#ctx0" brushRef="#br0" timeOffset="292818.7883">24730 18115 0,'17'0'0,"1"0"0,-53 0 0,105 0 16,-52 0-16,17 0 0,0 0 15,18 0 1,-17-17-16,-19-1 15,-17 0-15</inkml:trace>
  <inkml:trace contextRef="#ctx0" brushRef="#br0" timeOffset="292997.5969">24871 17956 0,'17'106'15,"-34"-212"-15,34 248 16,-17-107-16,0 18 0,0 17 16,0-34-16,0-19 15,0 18-15,0-17 0</inkml:trace>
  <inkml:trace contextRef="#ctx0" brushRef="#br0" timeOffset="293348.0402">25012 18256 0,'0'0'15,"18"0"-15,-1 0 16,1 0-16,17 0 16,-17 0-16,-1 0 15,-17-17 1,-17 17-16,-1 0 15,1 0-15,-1 17 16,0-17-16,18 36 16,0-19-16,18 1 15,0 17-15,-1-35 16,1 18-16,17-18 16,-17 0-16,-1 0 0,1-18 15,0 0 1,-1 1-16,1-1 15,-18 1-15,18 17 0,-18-36 16,17 19 0</inkml:trace>
  <inkml:trace contextRef="#ctx0" brushRef="#br0" timeOffset="293635.8886">25506 18150 0,'0'0'16,"-18"-17"-16,1 17 15,-1 17-15,0-17 16,1 18-16,17 0 0,17 35 16,-17-36-16,18 19 15,0-19-15,17 1 0,0-1 16,-17 1-1,-1 0-15,-34-18 32,-19 0-32,19 0 15,-1 0-15,1 0 16,-1 0-16,0 0 16</inkml:trace>
  <inkml:trace contextRef="#ctx0" brushRef="#br0" timeOffset="293814.658">25894 18344 0,'0'0'0,"0"18"16,-35 35-1,17-35-15,0 17 0,-17 0 16,0-17-16,17-18 15</inkml:trace>
  <inkml:trace contextRef="#ctx0" brushRef="#br0" timeOffset="294933.032">26688 17956 0,'0'-35'15,"0"17"-15,0 36 47,17 53-31,-17-18-16,0 70 15,0-70-15,0 53 16,18-71-16,-18 0 16,18 1-16,-1 17 0,1-53 15,-1 17-15,1-17 16,-18-17-16,0-19 15</inkml:trace>
  <inkml:trace contextRef="#ctx0" brushRef="#br0" timeOffset="295167.0676">27058 18150 0,'0'0'16,"18"36"-16,-1-19 0,19 1 15,17 17-15,-18-17 16,0 0-16,0-1 0,-17 1 16,0-1-16,-1-17 0,-17 18 15</inkml:trace>
  <inkml:trace contextRef="#ctx0" brushRef="#br0" timeOffset="295365.9785">27340 18115 0,'-35'18'16,"70"-36"-16,-88 36 0,36 17 0,-36 18 15,18-18 1,17 18-16,0-18 0,18 1 0,0-19 16,0 19-16,0-19 15,18-17-15,0 18 0</inkml:trace>
  <inkml:trace contextRef="#ctx0" brushRef="#br0" timeOffset="296228.7235">27658 17939 0,'17'0'0,"-17"-18"15,0 36 32,0 17-47,0 0 16,0 1-16,18-1 0,-18 71 16,0-53-1,0-18-15,18 18 0,-18-18 16,0 0-16,17 36 15,1-53-15,-18-1 0,18 1 16,-18-36 0,0 1-1</inkml:trace>
  <inkml:trace contextRef="#ctx0" brushRef="#br0" timeOffset="296635.3888">28011 18150 0,'0'0'15,"0"36"-15,0-19 0,17 19 16,1-19-16,17 19 15,0-19 1,1 1-16,-19-1 16,19 1-16,-19 0 0,19-1 15,-19 1-15</inkml:trace>
  <inkml:trace contextRef="#ctx0" brushRef="#br0" timeOffset="296811.7371">28205 18221 0,'0'0'0,"-18"35"16,-17 18-16,-1 0 16,19-18-16,17 18 15,-18-35-15,18 0 16,0-1-16,0 1 15</inkml:trace>
  <inkml:trace contextRef="#ctx0" brushRef="#br0" timeOffset="297151.969">28522 18062 0,'0'18'16,"0"0"-1,0 34-15,0-16 16,18 52-16,-18-53 16,0 18-16,17 35 15,-17-70-15,0 17 16,0 0-16,18-17 0,-18 0 0,18-18 16,-1 0-1</inkml:trace>
  <inkml:trace contextRef="#ctx0" brushRef="#br0" timeOffset="297573.3446">28875 18168 0,'0'0'15,"0"-18"-15,0 1 0,-18 17 16,1 0-1,-19 35-15,19-17 16,-1-1-16,0 19 0,18-19 16,-17 36-16,17-18 15,17-17-15,-17 0 0,36-1 16,-1-17 0,-17 0-1,17-35-15,-17 0 16,-18 0-16,17 17 15,-17 0-15,18-35 16,-1 53-16,-17-17 0,18 34 16,-18 1-1,18 17-15,-18 36 16,0-36-16,17-17 16,-17 52-16,18-34 15,-18-1-15,0-18 16,18 19-1,-36-36-15</inkml:trace>
  <inkml:trace contextRef="#ctx0" brushRef="#br0" timeOffset="297877.1056">29104 18186 0,'0'0'0,"35"0"16,1 0-16,-1 0 0,36 0 16,-36 0-16,-18 17 15,1 1-15,-18 35 16,0-18-16,-18 0 16,-17 36-16,18-53 15,-1 17-15,0-17 0,1 17 16,17-18-1,0 1-15,17 17 16,1-17-16,35 0 16,-36-1-16,36-17 15,-35 0-15</inkml:trace>
  <inkml:trace contextRef="#ctx0" brushRef="#br0" timeOffset="298007.3745">29704 18644 0</inkml:trace>
  <inkml:trace contextRef="#ctx0" brushRef="#br0" timeOffset="299181.7498">27005 17374 0,'88'0'15,"-17"0"-15,70 0 16,-70-17-16,-1 17 0,1 0 16,35-18-16,-54 18 15,-34 18-15,-36-18 16,1 0-1</inkml:trace>
  <inkml:trace contextRef="#ctx0" brushRef="#br0" timeOffset="299524.2416">27358 17145 0,'0'0'0,"-18"0"32,-35 18-32,18-18 15,-35 17-15,34 1 16,-17 0-16,18-1 0,-18 18 15,36-17 1,-1 17-16,18-17 16,35 35-16,0-35 15,54 35-15,-54-36 16,53 36-16,-53-35 16,1-1-16,-19 19 15</inkml:trace>
  <inkml:trace contextRef="#ctx0" brushRef="#br0" timeOffset="319152.5616">25629 1764 0,'-17'-18'0,"-1"-17"15,0 17-15,-17 1 16,17-1-16,-17 18 16,-53 0-16,53 0 15,-18 0-15,18 18 0,-18-18 16,-53 53 0,71-18-16,-1 0 0,1 18 15,0 18-15,17-1 0,0 89 16,1-71-16,34 0 15,-17-17-15,36 88 16,-19-89-16,36 1 16,-17-1-16,69 54 15,-34-71-15,70 17 16,-70-52-16,87 0 16,-69-36-16,52-35 15,-71 0-15,-17 0 0,53-88 16,-18-53-1,-70 88-15,-1 0 16,-52-123-16,17 123 16,-34 18-16,-19 0 0,-70-18 15,70 71-15,-87 17 16,105 18 0,-53 35-16,71 1 15</inkml:trace>
  <inkml:trace contextRef="#ctx0" brushRef="#br0" timeOffset="320205.123">24589 8925 0,'0'-17'0,"0"-19"16,0 19-16,-18-36 15,0 35-15,1 1 0,-1-1 16,0 0-16,-34 1 16,-1 17-16,0 17 15,0 1-15,-18 17 0,-52 36 16,52-36-16,1 18 15,17 0-15,-18 0 0,18 17 16,-17 71-16,34-70 16,36 88-1,0-89-15,89 71 16,-19-70-16,18-18 16,1 0-16,16 0 0,1-18 0,88 18 15,-88-35-15,-18-18 16,89 17-1,-107-34-15,1-1 0,-18-17 16,0-1-16,0-87 16,-36 70-16,-17-35 0,0 17 15,-17-17-15,-54-106 16,36 88-16,-18 0 0,0 18 16,-18 18-16,-35-36 15,36 70-15,17 19 16,0-1-16,0 18 0,0 18 15,18-1 1,17 19-16</inkml:trace>
  <inkml:trace contextRef="#ctx0" brushRef="#br0" timeOffset="321420.8443">25929 12435 0,'0'0'16,"0"-35"-16,0 18 0,0-19 16,0 19-16,0-1 0,0 0 15,-17 1-15,-19-1 16,1 18-16,0 0 16,-18 0-16,18 0 0,-71 35 15,35 1-15,18-19 16,-17 19-16,-1-1 15,18 0-15,-17 0 0,-36 71 16,71-53-16,-1 0 16,1 70-16,35-52 15,0 0-15,35-1 16,18-17-16,0 18 0,18-1 0,87 18 16,-52-52-1,-18-1-15,106-17 16,-88-18-16,0-18 0,-18-17 15,53-36 1,-88 18-16,-17 0 0,-1-17 0,-35 17 16,-18-106-1,-52-35-15,-1 106 0,18 17 16,-106-35 0,18 54-16,88 52 15,-17 17-15,35 18 0,-1 1 16</inkml:trace>
  <inkml:trace contextRef="#ctx0" brushRef="#br0" timeOffset="322432.9353">26247 16651 0,'0'0'0,"0"-18"0,-36-17 16,19 18-16,-19-19 15,1 19 1,-18-36-16,0 35 16,18 18-16,0-18 0,-71 36 15,53 0 1,-17 17-16,17 0 0,0 18 15,0 0-15,0 0 0,-35 88 16,70-53-16,0-17 16,1 52-16,34-70 15,-17 0-15,36 0 16,-1 0-16,0 0 0,89 53 16,-54-53-16,71 53 15,-52-71-15,-1 0 16,70-17-16,-69-18 15,-1-18-15,71-52 16,-106 17-16,17-18 0,-35 18 16,1-17-16,-1-72 15,-35 54-15,0 0 16,-18 0-16,-70-106 16,18 88-16,-1 18 0,0 35 15,-17 0-15,0 18 0,17 17 16,-17 18-16,0 18 15</inkml:trace>
  <inkml:trace contextRef="#ctx0" brushRef="#br0" timeOffset="325858.1265">28469 12365 0,'-17'0'0,"17"-18"31,17 18-31,18 0 15,18-17 1,-17 17-16,-19 0 0,36 17 16,-35 1-16,17 0 0,18 34 15,-35-16-15,-18-1 16,0 0-16,0 1 0,-36 34 16,1-35-16,0 36 15,17-53-15,1-1 16,-1 18-16,18-17 15,18-18-15,17 35 16,0-17-16,18-18 0,-18 18 16,71-18-1,-53 0-15</inkml:trace>
  <inkml:trace contextRef="#ctx0" brushRef="#br0" timeOffset="326281.3706">29210 12471 0,'-35'-36'15,"70"72"-15,-88-89 16,35 53-16,1 0 16,-1 17-1,18 1-15,0 0 0,18 17 16,-1 0-16,1 1 0,35 34 15,-18-35-15,-17 1 16,0-1-16,-1 0 0,-17 18 16,0-35-1,0-1-15,-17 1 16,-1-18-16,0 0 16,1 0-16,-19-35 15,36 17-15,-17-35 16,17 18-16,17 0 15,1-1-15,17 1 0,18-35 16,-18 34-16,36-17 16,-53 18-16,-1 17 15,-17 1-15,-17-18 16,-1 35-16,-17-36 16,17 36-16,0 0 0,-17 0 15</inkml:trace>
  <inkml:trace contextRef="#ctx0" brushRef="#br0" timeOffset="326703.2736">29598 12524 0,'18'0'16,"-1"17"-1,19 1 1,-19 0-16,19 17 0,16 18 16,-16-36-16,-1 19 15,18-1-15,-18-17 16,-17-18-16,-1 17 15,-17-34 1</inkml:trace>
  <inkml:trace contextRef="#ctx0" brushRef="#br0" timeOffset="326892.6896">29933 12471 0,'-17'17'0,"-1"36"16,-17-17 0,17-1-16,0 0 0,-17 18 15,-18 35-15,36 0 16,17-70-16,0 17 16</inkml:trace>
  <inkml:trace contextRef="#ctx0" brushRef="#br0" timeOffset="327437.1248">30163 12347 0,'0'0'0,"0"-17"0,17 17 15,1 0-15,-1 0 16,19-18-16,-1 18 15,0 0-15,18 18 16,-18 35 0,-35-18-16,0 0 0,-17 0 15,17 1-15,-53 34 16,35-35-16,1 18 16,-1-35-16,18 17 15,18-17-15,-1-18 16,1 18-16,17-18 0,0 17 15,-17-17-15</inkml:trace>
  <inkml:trace contextRef="#ctx0" brushRef="#br0" timeOffset="327854.8394">30727 12418 0,'-35'-35'0,"70"70"0,-88-88 15,35 53 1,18 18-16,0-1 0,18 18 16,0 1-16,-1-1 15,1 0-15,17 18 0,-17-18 16,17 1-16,-17-1 0,-1 36 16,1-36-16,-18-18 15,0 1-15,-18 0 0,1-1 16,-1-17-1,1 0-15,-1 0 0,0-17 16,-17-36-16,17 18 16,18-1-16,-17 1 0,17 0 15,0-1-15,35-34 16,-17 52-16,35-52 16,-36 52-16,1 0 15,-1 1-15,-17-1 0,0 1 16,0-19-16,-17 36 15,-1-17-15,1-1 16,-1 18 0,18 18-16,0-1 0,0 1 15</inkml:trace>
  <inkml:trace contextRef="#ctx0" brushRef="#br0" timeOffset="328271.1536">31186 12488 0,'-18'0'16,"36"18"-1,-1 0 1,1 17-16,17 18 15,0-36-15,18 36 16,-17-17-16,17-1 16,-36-35-16,18 18 15,-52-18 1,-18-18 0</inkml:trace>
  <inkml:trace contextRef="#ctx0" brushRef="#br0" timeOffset="328500.6271">31556 12400 0,'-18'0'16,"-35"53"-1,36-35-15,-36 52 16,35-34-16,1-1 16,-19 18-16,1 0 15,0 17 1,17-52-16</inkml:trace>
  <inkml:trace contextRef="#ctx0" brushRef="#br0" timeOffset="329881.3336">31768 12400 0,'53'0'16,"-18"0"-16,53 0 15,-53 0-15,36 18 16,-53-1 0,-18 19-16,0-19 15,-18 19-15,0-1 0,-35 35 16,36-34-16,-19 34 15,19-34 1,17 16-16,0-34 16,35 0-16,0-1 15,36-17-15,-36 0 16,0-17-16</inkml:trace>
  <inkml:trace contextRef="#ctx0" brushRef="#br0" timeOffset="330296.1963">32332 12383 0,'35'0'16,"-70"0"-16,88-18 0,-35 18 0,17 0 15,53 0-15,-53-18 16,36 18-1,-53 0-15,-18-17 16,-18 17-16,0 0 16,1 0-16,-19 0 0,1 17 0,0-17 15,0 18-15,-1 0 0,1-1 16,17 1-16,1 17 0,-1 36 16,18-54-1,0 19-15,18-1 0,17-18 16,0 19-16,36-1 15,-18-17-15,-18-1 0,18 1 16,0 0 0,-35-18-16,-18 17 15,-36 1-15,-17-1 16,0-17-16,-17 18 16,52-18-16,-35 18 15,36-18 1</inkml:trace>
  <inkml:trace contextRef="#ctx0" brushRef="#br0" timeOffset="330615.276">33108 12383 0,'18'-18'15,"-36"18"1,-17 53 0,17-18-16,-17 18 0,17 0 0,18 0 15,-17 17-15,17-17 16,17 53-16,1-71 16,35 36-16,-18-53 15,36-1-15,-36-17 16,0-35-1,-17 17-15,-18-52 16,-18 34-16,-35-34 16,18 35-16,0 17 15,0 0-15,-18 18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6T01:07:29.19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16087 8043 0,'17'0'16,"-34"0"-1,-1 0 1,18-17-16,-18 17 16,1 0-16,-36-18 15,35 18-15,-17 0 0,17-18 16,-17 18-16,0 0 0,-18 0 16,-35 18-1,35-18-15,-53 35 16,53-17-16,-53 35 15,36-18-15,17 18 0,-18-18 16,-35 54 0,53-37-16,-52 37 15,52-54-15,-18 53 16,18-35-16,18-18 0,0 18 16,-1 0-16,1 18 0,-18 52 15,18-70-15,-18 71 16,35-71-16,-17 70 15,17-52-15,-17 34 16,17-34 0,-17 52-16,18-52 15,-1 70-15,0-88 16,1 88 0,-1-88-16,18 18 0,-18-19 15,18 54-15,0-53 16,0 53-16,18-35 15,-18 34-15,0-34 16,18-18-16,-18 17 16,17-17-16,1 18 0,0 35 15,-1-36-15,1 36 16,-18-35-16,0 52 16,0-70-16,-18 53 15,18-53-15,0 53 16,18-53-16,-1 35 15,-17-35-15,18 0 16,-18-18-16,18 18 16,-1-18-16,1 53 15,-18-35-15,18 0 0,-18 0 16,17 0-16,1-18 16,0 18-16,-1-18 0,18 54 15,1-54-15,-19 0 16,54 36-16,-36-36 15,-17 0-15,17 1 16,0-1-16,1 0 0,34 18 16,-34-18-16,52 18 15,-53-35-15,18 0 16,35 17-16,-53-35 16,71 17-16,-71-17 15,18 18-15,0-18 0,36 0 16,-54 18-16,53-18 15,-35 0 1,35-18-16,-53 0 16,1 1-16,17-1 0,-18 1 15,0-19-15,36-34 16,-36 34-16,0 1 16,1-18-16,-1 0 0,0 0 15,18-52-15,-35 34 16,-1 18-16,36-88 15,-35 53-15,17-53 16,-17 52-16,-1 19 16,-17-18-16,18 17 0,0-88 15,-1 89-15,1-71 16,0 53-16,-18 17 16,35-88-16,-18 71 15,19-88 1,-19-1-16,1 107 0,-18-18 15,18 17-15,17-70 16,-17 88-16,-1-18 16,1 18-16,17-70 15,-17 0 1,-18 70-16,17 0 0,-17-18 0,0 18 16,-17-53-1,17 53-15,-18-17 16,18 17-16,-17-18 15,17 36-15,0 0 16,-18-18-16,18-35 16,-18 35-16,18-71 15,-17 71-15,-1-17 0,0 17 16,1-18-16,-19-34 16,1 52-16,-18-53 15,18 71-15,0-1 16,-1 1-16,-17 0 0,18-1 15,-18 1-15,0 18 0,0-1 16,18 0-16,0 1 0,0-1 16,-1 18-16,-17-18 15,18 18-15,0 0 16</inkml:trace>
  <inkml:trace contextRef="#ctx0" brushRef="#br0" timeOffset="2140.6143">13529 8308 0,'-18'-18'0,"36"36"0,-36-53 16,1 17-16,-1 18 16,18-18-16,-35 1 15,17 17-15,1 0 16,-1 0-16,0 0 0,1 17 16,-1 1-1,36-18 16,-1 0 1,1 0-17,0 0 32,-18-18 78,-18 18-94,0 0 1,1 0-17,-1 0-15,0 0 16,-17 0 0,17 0-16,-17 18 15,0-18-15,17 0 0,1 18 16,-19-18-16,19 17 15,-36 1-15,18 0 16,17-1-16,0-17 0,-17 18 16,0-1-16,-1-17 15,19 18-15,-1-18 0,-35 18 16,18-1 0,-18 19-16,35-19 15,1 1-15,-19 17 0,1-17 16,18 17-16,-19-17 15,1 17-15,0 0 0,-36 36 16,36-36-16,-53 36 16,52-36-16,1 18 15,-53 35-15,53-53 16,-36 54-16,36-36 16,-36 52-1,54-52-15,-19 0 0,1 0 16,-18 53-16,36-53 15,-36 53-15,17-53 16,1 70-16,17-70 16,1 70-1,-1-52-15,0 52 16,18-52-16,-17 53 16,17-54-16,0 54 15,0-54-15,17-17 0,-17 88 16,0-70-16,0 70 15,0-53-15,0-17 16,0 17-16,0-18 16,18 1-16,-18 105 15,0-105-15,0 88 16,0-71-16,18 70 16,-18-87-16,0 0 0,17 87 15,-17-87-15,18 17 16,0-17-16,-18-1 15,17 1-15,1-18 0,17 88 16,-17-71-16,17-17 16,18 71-16,-18-71 15,36 52 1,-1 1-16,19-17 16,-36-54-16,52 35 15,-52-34-15,0-1 16,0-17-16,18-1 0,-18 1 15,17-18-15,54 17 16,-54-17-16,71-17 16,-70 17-16,70-35 15,-70 17-15,70-35 16,-71 18-16,71-53 16,-70 35-16,-1 0 15,-17 0-15,53-71 16,-53 71-16,53-52 15,-71 34-15,53-52 16,-52 52-16,34-70 16,-34 70-16,-1-17 15,18-71 1,-36 89-16,19-107 16,-19 107-16,19-107 15,-36 107-15,17-18 16,-17 0-16,0 17 0,18-105 15,-1 87-15,-17-69 16,0 69-16,18-105 16,-18 106-16,0-88 15,0 88-15,0-89 16,0 89-16,-18 17 16,18-17-16,0 0 15,0-71-15,-17 71 16,17-88-16,0 88 15,-18-89-15,1 89 16,-19-88-16,1 105 16,-36-88-1,19 36 1,16 70-16,1 0 0,0 0 16,-18 18-16,17-18 0,-52-18 15,53 36-15,-53-36 16,35 19-16,0 16 15,18 1-15,-18 0 0,-53-18 16,53 35-16,-35 1 16,53-1-16,-1 18 15,-17 0-15,18 18 16,-18 17 0</inkml:trace>
  <inkml:trace contextRef="#ctx0" brushRef="#br0" timeOffset="7379.5133">12153 12012 0,'0'18'94,"0"35"-94,0-18 16,18 0-16,-18 71 15,0-35-15,0 34 16,0-52-16,0 0 0,0-17 15,17 34 1,-17-35-16,0-17 16,18 0-16,-18-36 15,18-17 1</inkml:trace>
  <inkml:trace contextRef="#ctx0" brushRef="#br0" timeOffset="7803.7375">12012 12224 0,'0'-18'47,"35"0"-32,-17 1-15,-18-1 16,35-35-16,-17 18 15,0 0-15,-1-1 16,-17 1-16,18 0 0,-1 0 16,1 52-1,0 36 1,-18-18-16,17-17 16,1 17-16,17 18 15,-17-35-15,0 35 16</inkml:trace>
  <inkml:trace contextRef="#ctx0" brushRef="#br0" timeOffset="13731.3544">10513 8625 0,'0'-17'0,"-18"-1"16,1 18-1,-1-17 1,-17 17 0,17 0-16,-35-18 15,18 18-15,-36 0 16,36 0-16,-36 18 16,36-1-16,0 1 15,0-1-15,-36 36 16,53-17-16,-52 17 15,35-18-15,-36 18 16,36-18-16,-1 0 0,1 1 16,-35 52-16,52-53 15,-35 53 1,18-35-16,17-18 0,-35 54 16,36-36-16,-1-18 15,-17 53-15,-1-35 16,19 17-16,-1-17 0,0 71 15,1-54 1,-18 54-16,17-54 16,18 1-16,-18-18 0,18 17 15,-17-17-15,-19 71 16,19-54-16,-1 54 16,0-71-16,1 17 15,-1 54-15,0-71 16,18 17-16,0 54 15,0-71-15,0 17 0,0-17 16,0 53 0,0 17-16,18-52 0,-18-18 15,0 88 1,0-70-16,0-18 0,0 158 16,18-70-1,-1-17 1,-17-54-16,18 54 15,0-54-15,17 54 16,-17-54-16,-1 1 16,1 0-16,17 52 15,0-52-15,-17-1 16,0-17-16,17 0 0,-17 0 16,17 0-16,-17 0 0,52 53 15,-35-54-15,36 54 16,-36-53-16,53 18 15,-35-36-15,36 18 16,-37-18-16,54-17 16,-53-1-1,0-17-15,71 0 16,-1-17-16,-52-1 16,-18 1-16,17-19 0,-17 19 15,70-72 1,-70 54-16,0-18 0,0 18 15,35-53-15,-35 35 16,0-71-16,-17 54 16,-19-1-16,36-70 15,-18 71-15,-17-19 0,17 19 16,18-89 0,-18 71-16,18-88 15,-35 87-15,0-16 0,17 16 16,-17-17-16,-1 18 0,18-106 15,-17 106-15,0-18 16,-1 18-16,1 0 0,0-106 16,-1 106-1,1-18-15,17-106 16,-17 106-16,0-88 16,-18 88-16,0-52 15,0 69-15,0-69 16,-18 87-16,18 1 15,-18-19-15,-17-69 16,17 87-16,-35-105 16,18 88-16,0-1 15,0 1-15,-18 18 0,17-19 16,-17 36-16,1-17 0,-54-18 16,53 52-16,-53-34 15,35 35-15,18 17 16,1-17-16,-72-1 15,71 19-15,-70-1 16,52 1-16,18 17 0,-17 17 16,17 1-1</inkml:trace>
  <inkml:trace contextRef="#ctx0" brushRef="#br0" timeOffset="15571.799">6791 12100 0,'0'-17'0,"0"34"31,0 1-15,0 17-16,0 53 16,0-35-16,0 0 15,-18 0-15,18 53 16,0-53-16,0 0 16,-17 35-1,17-53-15,17-17 16,-17-53-1</inkml:trace>
  <inkml:trace contextRef="#ctx0" brushRef="#br0" timeOffset="15979.5464">6650 12277 0,'0'17'0,"0"-34"31,0-1-16,0 0-15,18 1 16,-18-1-16,0 0 0,17-17 16,1 18-16,-1-19 15,-17 19-15,18-1 16,0 0-16,-18 1 16,0-1-16,17 18 15,1 18-15,0-18 0,17 35 16,-17-17-16,17 35 15,-18-36 1,19 36-16,-19-18 16,1-17-16</inkml:trace>
  <inkml:trace contextRef="#ctx0" brushRef="#br0" timeOffset="18646.3928">8396 8908 0,'-18'0'31,"18"-18"-31,-17 18 16,17-18-16,-18 18 0,18-17 16,-17-1-16,-1 0 15,-17-17 1,17 35-16,-35-35 16,18 35-16,0 0 15,-1 0-15,1-18 0,-53 18 16,53 18-16,-36-18 15,18 0-15,-35 18 16,53-1-16,-54 1 16,54-1-16,-71 1 15,53 17-15,-35 1 16,35-1-16,0-17 16,-17 17-16,-36 18 15,53-36-15,-53 54 16,53-36-16,0 1 15,-17-1-15,17 0 0,0 0 16,-71 36-16,72-18 16,-54 17-16,53-17 15,-35 53 1,52-53-16,1 18 0,-35 52 16,52-70-16,-35 70 15,18-52-15,17-18 16,0 70-1,18-70-15,-17 18 0,17-18 16,0 17-16,0-17 0,17 71 16,-17-71-16,18 88 15,-18-71-15,0 1 16,18 52-16,-18-52 16,0-1-16,0 72 15,17-72-15,-17 1 16,0-18-16,0 17 0,0 1 15,36 87-15,-36-87 16,35 88-16,-35-89 16,35 89-1,-17-88-15,-1-1 0,1 1 16,17-1-16,1 71 16,-1-70-16,0 70 15,0-88-15,-17 18 0,35 70 16,-18-88-16,1 17 15,-19 1-15,18-1 16,36 54-16,-36-54 16,1-17-16,34 71 15,-17-71-15,-18-18 0,18 18 16,0 0-16,-18-18 0,18 18 16,0-18-16,0 0 0,53 36 15,-53-36 1,70 18-16,-70-18 15,71 1-15,-71-19 16,70-17-16,-52 0 16,-18 0-16,17 0 0,-17 0 15,71-35 1,-71 17-16,52-34 16,-52 16-16,53-52 15,-53 53-15,35-53 16,-35 35-16,35-53 15,-35 35-15,0 18 16,-18-17-16,71-107 16,-70 89-16,52-88 15,-53 70-15,0 18 0,-17 0 16,35-106 0,-18 88-16,-17 0 0,17-106 15,-17 106-15,17-17 16,0-106-16,-17 105 15,0 1-15,-1-142 16,-17 142-16,0-1 0,0-140 16,0 140-1,0 18-15,0-17 0,-17 17 16,17-17-16,-18 17 0,-35-106 16,35 89-16,-35-107 15,18 124-15,0-17 16,-18 17-16,0 0 15,0 0-15,-53-88 16,36 106-16,-54-53 16,54 88-16,-1 0 0,1 18 15,-89 0 1,88 35-16,-17 0 0,-88 53 16</inkml:trace>
  <inkml:trace contextRef="#ctx0" brushRef="#br0" timeOffset="20237.4173">20267 7920 0,'0'0'16,"-35"-53"-16,17 18 0,1 17 16,-54-17-16,36 35 15,-1 0-15,1 0 0,-35 17 16,-1 19-1,53-19-15,-52 54 16,35-36-16,-36 53 16,36-52-16,-36 87 15,54-52-15,-19-18 16,1 17-16,-18 89 16,35-71-16,-52 88 15,52-87-15,-17-1 16,17 18-16,-35 88 15,18-88-15,17-1 0,-17 1 16,-35 141 0,52-123-16,-17 17 15,17-18-15,-35 142 0,53-124 16,-17 106-16,17-106 16,0-18-16,0 1 0,0 17 15,0-18-15,0 1 16,17-1-16,-17 1 0,35 140 15,-17-140-15,17 88 16,1-107-16,-19 1 16,71 88-16,-52-123 15,17-1-15,-18 1 16,18-18-16,53 35 16,-53-53-16,17-17 0,36 0 15,-35-36-15,-19 0 16,19-17-16,0 0 0,-1-18 15,1 0-15,70-88 16,-71 53-16,1-1 16,70-122-16,-70 105 15,-1 0-15,54-141 16,-54 124-16,18-142 16,-35 142-16,18-160 15,-36 142-15,0-17 0,18-142 16,-35 141-1,17-17-15,36-283 16,-36 141 0,0 36-1,-17 141-15,-18 0 0,18-282 16,-71 176 0,-18 17-1,-70-69 1,53 157-1,0 37-15,52 52 0,-52 0 16,53 35 0,-18-17-16,35 17 15</inkml:trace>
  <inkml:trace contextRef="#ctx0" brushRef="#br0" timeOffset="21561.6789">22454 7497 0,'0'0'16,"-17"-18"-16,17 0 0,-36 1 15,19-1-15,-19 18 16,19 0-16,-54 18 16,54-18-16,-19 17 15,1 1-15,-18 17 16,0 0-16,-17 18 16,17-17-16,18-1 15,-1 0-15,-52 53 16,53-52-16,-1 17 0,-34 52 15,52-52 1,-52 71-16,34-54 16,1 1-16,-35 70 15,34-53-15,-34 89 16,35-89-16,-18 106 16,35-88-16,-17 0 15,17-1-15,18-16 0,-35 140 16,35-123-16,0 141 15,0-142-15,0 142 16,0-123-16,17-1 16,1 107-1,0-107-15,-18-17 0,53 229 16,0-123 0,17-18-1,-35-106-15,1 0 16,17 0-16,-18-17 0,18-1 15,70 54-15,-70-89 16,18 18-16,-1-35 16,1 17-16,-1-17 0,89-18 15,-71 0-15,-17 0 16,17-18-16,88-52 16,-87 34-16,-19-17 0,107-53 15,-107 36-15,89-89 16,-89 89-16,1-36 15,70-88-15,-35-36 16,-53 107-16,0 0 16,-18-1-16,36-123 15,-36 124-15,35-142 16,-34 124-16,-19 0 16,36-141-16,-35 140 15,17-157-15,-35 140 16,0-141-16,-17 159 15,-19-141 1,1 158-16,0 1 16,-1 17-16,1 18 0,-71-89 15,53 89-15,-70-53 16,70 70-16,-70-34 16,70 52-16,-53-35 15,71 52-15,-54-17 16,72 36-16</inkml:trace>
  <inkml:trace contextRef="#ctx0" brushRef="#br0" timeOffset="23212.5717">24130 2981 0,'-18'0'78,"18"-18"-63,-35 1 1,17-1 0,-17 0-16,0 18 15,17 0-15,-17 0 0,0 0 16,-18 0-16,18 0 0,-71 18 15,53-18 1,-53 18-16,53-18 16,0 17-16,-53 1 15,36-18-15,-1 35 0,18-17 16,-35 17-16,17-17 0,1 35 16,-18-18-16,0 18 0,-1-18 15,-87 71 1,88-53-16,-89 70 15,89-70-15,-88 71 16,70-54-16,-53 71 16,89-52-16,-71 105 15,70-106-15,0 18 16,1 0-16,17-1 0,-71 89 16,72-88-16,-54 106 15,70-106-15,-52 123 16,53-105-16,-18 122 15,18-104-15,-18 105 16,35-124 0,-17 106-16,17-105 15,-17 70-15,35-88 16,0-18-16,-18-18 0,18 1 16,0 35-16,0-71 15,0 18 1,0-35-16,0-36 15,-17-53 1</inkml:trace>
  <inkml:trace contextRef="#ctx0" brushRef="#br0" timeOffset="23534.2945">20249 7091 0,'0'0'16,"18"88"-16,0-53 0,-1 36 15,1-36 1,0 0-16,-1 1 15,1-19-15,0 1 0,34 17 16,-16-35-16,-1-17 16,18-1-16,0-17 0,88-53 15,-88 35-15,70-53 16,-87 53-16,-1 35 16,0-17-16</inkml:trace>
  <inkml:trace contextRef="#ctx0" brushRef="#br0" timeOffset="25437.3675">24412 2734 0,'0'-18'63,"-17"18"-48,-1-17 1,0 17-16,1-18 0,-1 18 16,-53-18-16,19 1 15,-1-1-15,0 18 16,-18 0-16,1-17 0,-89 17 15,71 0-15,-18 17 16,0-17-16,-17 35 0,-107 18 16,107-17-16,-18 17 15,0 0-15,-18-1 0,0 1 16,-176 71 0,159-54-16,-177 89 15,176-71-15,-175 89 16,193-71-16,-18-18 15,36 18-15,-159 105 16,177-87-16,-18-18 0,17-1 16,1 1-16,-1 18 0,-105 87 15,106-87-15,-89 105 16,124-105-16,-89 140 16,107-140-16,-54 105 15,71-106 1,-35 89-16,53-106 15,-18 0-15,18 17 0,-36 71 16,36-88-16,-18 70 16,18-105-16,17 0 15,18-1-15,-17 1 16,17-18-16,0 52 16,0-69-16,17 17 15,-17-36-15,0 1 0,-17-18 16</inkml:trace>
  <inkml:trace contextRef="#ctx0" brushRef="#br0" timeOffset="25619.8932">17798 7320 0,'-18'88'16,"36"-176"-16,-36 229 0,18-88 0,18 18 15,-1-36-15,19-35 16,16 18-16,72-54 16,-53-17-16,17 1 15,0-19-15</inkml:trace>
  <inkml:trace contextRef="#ctx0" brushRef="#br0" timeOffset="26427.124">23777 2469 0,'0'0'15,"-35"-17"-15,17-1 0,-52 1 16,34 17-16,-16-18 16,16 18-16,-17-18 0,-17 18 15,-1 0-15,-87 0 16,52 18-16,0 0 0,-18-18 16,-140 52-16,123-34 15,-18 17-15,0 1 16,-176 34-16,159-17 15,-177 53-15,176-53 16,1 0-16,-18 17 0,-159 89 16,177-88-16,-195 87 15,195-69 1,-177 87-16,177-88 16,0 18-16,17-18 0,-18 18 15,19 0-15,-160 88 16,159-88-16,-123 88 15,141-88-15,18-1 16,-107 89-16,107-88 16,-1 0-16,-87 106 15,122-106-15,1-1 0,-88 107 16,105-106-16,-70 106 16,71-124-1,-36 123-15,53-87 16,-53 88-16,71-124 15,17 18-15,-35 52 16,36-105-16,17 0 16,-18 0-16,18-18 0,0 18 15,-18-35-15,18 35 16,-17-18-16,17 0 16,0-17-16,-18 0 15,0-18-15,1 0 16</inkml:trace>
  <inkml:trace contextRef="#ctx0" brushRef="#br0" timeOffset="26699.044">15363 7144 0,'18'70'16,"-36"-140"-16,54 176 0,-36-53 0,17 52 16,1-69-16,-18 17 15,18 52 1,17-69-16,0-19 16,18-34-16,71-54 15,-36 18-15,0-17 16,0 34-16,-17-17 15,-1 18-15,1 18 0</inkml:trace>
  <inkml:trace contextRef="#ctx0" brushRef="#br0" timeOffset="29452.3394">29598 706 0,'0'-18'16,"0"0"-1,0 1-15,-18 17 16,-17-18-16,0 18 16,-36 0-1,36-18-15,-18 18 0,-53 0 16,53 0-16,0 0 15,-17 0-15,17 0 0,-88 0 16,70 0-16,-70-17 16,53 17-16,-71 0 15,53 0 1,-70 0-16,88 17 0,-89 1 16,89 0-1,-88 17-15,88-17 16,-106 17-1,105-18-15,-16 1 0,-1 0 0,18-1 16,-18-17-16,0 18 16,0 17-16,-106 1 15,107-1-15,-1-17 16,0 17-16,0-18 0,18 19 16,0-1-16,0 0 0,-71 36 15,88-36-15,-88 36 16,71-36-16,18 0 15,-71 53-15,70-52 16,0 17-16,19-18 16,-19 18-16,18 0 0,0 0 0,0-18 15,-53 71 1,71-53-16,-18 0 0,18-1 16,-36 54-16,36-70 15,17 17-15,-17-1 0,18 19 16,-19-18-16,19 0 0,-1 70 15,0-70 1,1 71-16,17-54 16,0 1-16,-18-1 0,18 1 15,0 141 1,18-89 0,-18 18-16,0-70 0,17 52 15,1-52 1,0 52-16,-1-52 15,36 70-15,-35-88 16,17 17-16,0 1 0,-17-18 16,17 17-16,1-17 15,-1 0-15,0 0 0,18 0 16,-18 0-16,71 53 16,-53-53-16,0 0 0,18 0 15,-19-18-15,19 18 0,70 35 16,-70-53-16,87 53 15,-87-35 1,88 18-16,-71-36 16,71 36-16,-53-54 15,70 54-15,-70-53 16,88 17-16,-88 0 16,-18-17-16,18-1 15,105 19-15,-122-19 16,16 1-16,107 17 15,-106-17-15,0-18 0,0 17 16,105 1 0,-105-18-16,0 0 0,17 0 15,-17 18-15,0-18 0,17 0 16,-17 0-16,0 0 0,0 0 16,0-18-16,123 18 15,-123-18-15,0 1 0,123-18 16,-17-18-1,-106 35-15,88-35 16,-106 18-16,0 0 16,71-36-16,-89 36 15,18-18-15,-17 0 16,0 0-16,-1 0 0,1 0 16,-1-17-16,1-1 0,52-70 15,-52 70-15,-18 1 16,70-107-16,-70 89 15,0 0-15,35-106 16,-52 106-16,-1-18 0,18 0 16,17-88-1,-17-18-15,-18 107 16,-17-1-16,17-106 16,-17 89-16,0 17 0,-18-18 15,0 18-15,0 1 0,-36-125 16,19 125-16,-19-1 15,-16 0-15,16 0 16,-87-106-16,70 107 16,-18 16-16,1-17 15,-18 18-15,-1 0 0,1 0 0,-123-71 16,87 89 0,1-1-16,-19 18 0,1 0 15,-158-53-15,140 71 16,-141-35-16,0 34 15,159 36-15</inkml:trace>
  <inkml:trace contextRef="#ctx0" brushRef="#br1" timeOffset="68747.3794">31838 8184 0,'18'0'47,"-18"-17"-31,0-1 15,0 1 0,-18-1-31,1-17 16,-19 17-16,1 0 15,-36-17-15,36 17 16,-18 1-16,-53-18 16,-17 17-1,52 18-15,-52 0 16,70 0-16,-18 0 0,19 0 15,-19 18-15,18-18 0,0 17 16,-70 1 0,70-1-16,-35 36 15,35-35-15,-53 53 16,71-36-16,-71 35 16,70-34-16,-52 52 15,53-53-15,-18 53 16,18-35-16,-36 71 15,36-71-15,-36 70 16,54-52-16,-19-18 16,1 52-16,35-52 15,0 0-15,0 71 16,0-71-16,0 0 16,18-1-16,-1 19 0,19-18 15,-19 0-15,19 17 0,-1-17 16,18 53-16,-18-53 15,53 53-15,-35-71 16,71 53 0,-54-52-16,71 34 15,-52-35-15,52 1 16,-53-19-16,-18-17 0,124 0 16,-105-17-16,122-19 15,-87 1 1,105-18-16,-123 18 15,0-18-15,-18 18 0,-17-18 16,87-35-16,-52-36 16,-71 54-16,1-1 15,34-70 1,-52 53-16,-1 0 0,1-89 16,-18 71-16,0 1 15,-35-1-15,0 0 0,-18 18 16,-88-106-16,52 123 15,-105-70-15,106 88 16,-71-17 0,89 52-16,17 18 0,18-18 15,-1 18-15</inkml:trace>
  <inkml:trace contextRef="#ctx0" brushRef="#br1" timeOffset="72251.2132">26017 11324 0,'-17'0'16,"-1"-17"-16,0-1 16,1 18-16,-18-18 15,17 1-15,0 17 16,1-18-16,-54 0 16,53 18-16,-52 0 15,35 0-15,-18 0 16,17 0-16,-17 18 0,18-18 15,-18 18-15,0-18 0,0 17 16,-35-17-16,35 0 16,18 18-16,-18-18 0,-53 18 15,53-18-15,18 0 16,-18 17-16,18-17 0,-53 0 16,52 18-1,19-18-15,-18 17 0,-18-17 16,35 18-16,-17-18 15,17 18-15,0-18 16,-17 35 0,18-35-16,-1 18 0,0-18 15,1 17-15,-1 1 0,-17 0 16,17-1-16,-35 18 16,35-17-16,1 0 15,-1-18-15,1 17 16,-19 1-16,1-18 15,17 18-15,-17-18 16,17 0-16,1 0 0,-36 17 16,18-17-16,17 0 15,-17 18-15,-18-18 16,18 0-16,-18 18 16,17-18-16,1 0 0,-18 0 15,18 0-15,-36-18 16,54 18-16,-54 0 15,36 0-15,-36 0 16,36 0-16,0 0 16,-36-18-1,54 18-15,-19 0 0,-34 0 16,34 0-16,1-17 16,0 17-16,0 0 0,-1 0 15,1 0-15,0-18 16,-18 18-16,-18 0 15,36 0-15,-36 0 16,36 18-16,-35-18 16,34 0-16,-34 0 15,34 0-15,-34 0 16,52 0-16,-17 0 16,-18 0-16,-17 17 15,34-17-15,-34 36 16,34-19-16,-34 19 15,35-19-15,-36 18 16,36-17-16,-36 17 16,36-17-1,-36 17-15,36-17 16,-35 35-16,34-36 16,-17 36-1,36-17-15,-19-1 0,19-17 16,-1 17-16,1 18 15,17-36-15,0 54 16,0-36-16,0 36 16,17-36-16,18 36 15,-17-36-15,35 35 16,-18-34-16,-17-19 16,17 19-16,0-1 0,1 0 15,-1 0-15,53 18 16,-53-17-16,18-1 0,0-17 15,71 52 1,-54-52-16,1 17 0,-1-17 16,1 17-16,0-17 0,105 35 15,-88-36-15,89 36 16,-72-35-16,-16-1 16,-1 1-16,18 0 15,-18-1-15,106 19 16,-88-19-16,123 1 15,-123-18-15,0 17 0,-1-17 16,107 0-16,-106 0 16,17-17-16,-17 17 0,0-18 15,106 1 1,-106-1-16,-1 0 0,1-17 16,88 0-16,-88-1 15,71-16-15,-72 16 16,72-34-1,-89 34-15,-18-16 0,19 16 16,-19-17-16,-17 0 0,71-52 16,-89 52-16,18 0 15,-18 0-15,18-71 16,-35 54-16,-1-1 0,1-70 16,-18 71-1,-18-1-15,1 0 0,-19 1 16,1-1-16,-71-70 15,53 71-15,-88-36 16,71 53-16,-71-35 16,52 52-16,-52 1 15,71 18-15,-1-1 16</inkml:trace>
  <inkml:trace contextRef="#ctx0" brushRef="#br1" timeOffset="74131.7266">21149 11165 0,'18'0'32,"-18"18"-17,17 35 1,-17 0-16,0 0 15,0 106-15,0-54 16,0 19-16,0 158 16,0-106-16,0 1 15,-35 211-15,35-194 16,-18-18-16,1 195 16,-1-212-16,0 176 15,18-159-15,0-17 0,0 141 16,0-159-16,0 123 15,0-140 1,36 52-16,-36-105 16,0-18-16,17-18 0,1-53 15,-18-35 1</inkml:trace>
  <inkml:trace contextRef="#ctx0" brushRef="#br1" timeOffset="74719.6044">21149 11412 0,'-18'36'16,"36"-72"-16,-53 89 0,-1-17 16,19-19-16,-18 1 15,17-1-15,0-17 16,18 18-16,-17 0 16,-1-18-16,0 0 0,36-36 31,-18 19-31,53-89 15,-18 35-15,-17 19 16,17-19-16,18-35 16,-35 71-16,35-53 15,-36 70-15,-17 0 0,18 1 16,-18 34 0,0 1-16,18 53 15,-1-1-15,18 36 16,1-71-16,-1 18 15,0 0-15,1-18 0,52 71 16,-53-53-16,0 0 16</inkml:trace>
  <inkml:trace contextRef="#ctx0" brushRef="#br1" timeOffset="77568.5907">25806 13106 0,'0'17'15,"35"19"-15,-17 17 16,35 70-16,-36-52 16,54 123-16,-36-106 15,36 123 1,-36-122-16,35 52 16,-17-88-16,18 17 15,-53-34-15,-1-19 0,1-17 16,-1 0-16,-17-17 15</inkml:trace>
  <inkml:trace contextRef="#ctx0" brushRef="#br1" timeOffset="77873.6425">25753 13582 0,'0'0'15,"-18"18"-15,36-36 16,-1-17 0,-17-1-16,18-34 15,-18 17 1,18-53-16,-18 53 16,0-17-16,0 34 15,0 19-15,17-1 16,1 36-16,35 52 15,0-34-15,35 52 16,-35-53 0,53 36-16,-53-54 15,35 36-15</inkml:trace>
  <inkml:trace contextRef="#ctx0" brushRef="#br1" timeOffset="78307.5177">26211 14799 0,'0'0'16,"-35"-18"-16,17 18 0,-34 0 15,34 18-15,18 0 16,-18-1-16,18 19 0,18-1 15,0 18-15,-1-18 0,54 71 16,-36-71-16,18 53 16,-35-52-16,-18 17 15,0-36 1,-53 18-16,17-35 16,-52 18-16,53-18 15,-18-18-15,18 1 16</inkml:trace>
  <inkml:trace contextRef="#ctx0" brushRef="#br1" timeOffset="78578.9511">26582 15046 0,'-18'18'15,"1"-1"1,-1 1-16,0 35 0,-17 35 15,35-35-15,0-18 16,53 36-16,-35-54 16,17-17-16,35 0 15,-17 0-15,0-35 16,-35 0-16,-1 17 16,-17-52-16,-17 34 15,-18-17-15,17 36 16,0 17-16,-17 0 0,17 0 15,1 0 1</inkml:trace>
  <inkml:trace contextRef="#ctx0" brushRef="#br1" timeOffset="78797.0362">26899 14411 0,'0'0'16,"-35"35"-16,17 1 0,1 34 16,17 1-16,0 17 0,0 106 15,17-106-15,1 0 16,0-17-16,52 70 16,-52-88-16,0-18 15,-1 0-15,1-17 0</inkml:trace>
  <inkml:trace contextRef="#ctx0" brushRef="#br1" timeOffset="78891.3867">26811 15152 0,'0'0'16,"53"-18"-16,-18 18 16</inkml:trace>
  <inkml:trace contextRef="#ctx0" brushRef="#br1" timeOffset="79079.8627">27146 15081 0,'53'18'16,"-106"-36"-16,141 36 0,-35-18 15,36-35 1,-37 35-16,1-18 15,-17 18-15,-36-18 16</inkml:trace>
  <inkml:trace contextRef="#ctx0" brushRef="#br1" timeOffset="79236.2499">27340 14693 0,'18'88'16,"-36"-176"-16,36 229 0,-18-70 15,18-1-15,-18 1 0,17 70 16,-17-70-16,18-1 16,-18-17-16,17-18 0</inkml:trace>
  <inkml:trace contextRef="#ctx0" brushRef="#br1" timeOffset="79653.5549">27605 15205 0,'0'0'15,"0"88"-15,18-53 0,-18 0 16,0 18-16,0-35 16,0-36-1,17-17-15,-17 0 0,0 0 16,0-1-16,0-17 0,35 0 15,-17 36-15,35-1 16,-35 18-16,-1 18 16,1-1-16,0 1 15,17 35-15,-35-18 16,17 18-16,-17-35 16,18-1-16,-18 1 0,0 0 15,18-18-15,-18-36 16,17 19-16,-17-36 15,0 35 1,18 1-16,-18-1 16,18 18-1,-1 0-15,1 35 16,0-35-16,-1 18 16,18 0-16</inkml:trace>
  <inkml:trace contextRef="#ctx0" brushRef="#br1" timeOffset="79976.7413">28169 15222 0,'-53'0'0,"36"18"15,-19 17-15,36-17 16,0 52-16,0-52 16,18 35-16,17-53 15,-17 18-15,17-18 16,-17 0-16,0 0 15,-1 0-15,1-18 0,-18 0 16,0-17-16,0 0 16,0 17-16,-18 1 15,18-1-15,0 0 16,0 36 0,18 0-16,17 34 15,-17-34-15,17 0 16,36 17-1,-36-35-15,0 18 0,-17-18 0,17 0 16,-17 0-16,-1-18 16</inkml:trace>
  <inkml:trace contextRef="#ctx0" brushRef="#br1" timeOffset="80138.1692">28628 15258 0,'35'0'0,"-70"0"0,88 0 16,-71 53 0,18-18-16,-35 53 15,17-17 1,1-36-16,17-17 0</inkml:trace>
  <inkml:trace contextRef="#ctx0" brushRef="#br1" timeOffset="80827.0362">31433 10407 0,'0'0'0,"-18"18"0,0 17 16,-17 88-16,17-52 16,-35 123-1,18-71-15,0 19 0,-18 16 0,0 1 16,-35 35-16,17-18 15,-17 18-15,-18-17 0,-105 176 16,87-177-16,-140 142 16,140-177-16,-17 17 15,0-17-15,0 18 0,0-18 16,-1-17-16,19 17 16,0-35-16,-89 105 0,141-140 15,-70 17 1,106-53-16,0-52 15,35-36-15,0 0 16</inkml:trace>
  <inkml:trace contextRef="#ctx0" brushRef="#br1" timeOffset="81283.5144">30921 10619 0,'-18'0'15,"36"0"-15,-36 17 0,36-34 16,17-1 0,18 0-16,35-35 15,-35 36-15,53-1 16,-53 1-1,0 17-15,-18 17 0,1 1 0,16 52 16,-34-34 0,35 69-16,-35-69 15,17 70-15,-17-54 16,-1-16-16,1 17 16,-1 0-16,-34 35 15</inkml:trace>
  <inkml:trace contextRef="#ctx0" brushRef="#br1" timeOffset="83557.2665">19403 12612 0,'0'-18'0,"-18"18"16,18-17-16,-17 17 16,17-18-16,-18 18 15,18-18-15,-18 18 0,1-17 16,-1 17-16,0 0 15,1-18 1,-19 18-16,1 0 16,-18 18-1,18-1-15,0 1 0,-18-18 16,17 18-16,-34 17 16,17-18-16,-18 19 15,36-19-15,0-17 0,-18 18 16,18 0-16,-54-1 15,54 1-15,-18 0 16,18-18-16,-36 17 16,36-17-16,-53 18 15,53-18-15,-53 17 16,35-17-16,-53 0 16,53 0-16,-53 0 15,53 0-15,0 0 16,-17 18-16,17-18 0,0 0 15,0 18-15,-18-18 16,-17 0-16,35 0 16,-35-18-16,53 18 15,-53-18 1,52 18-16,-17 0 0,-17-17 16,35 17-16,-18 0 15,17 0-15,-34 0 16,52 0-1,-17 0-15,17 0 0,-35 0 16,18 0-16,17 0 16,-35 0-16,36 0 15,-18 0-15,-1 0 0,1 0 16,17 0-16,-35 0 16,18 0-16,18 17 15,-1-17-15,-17 0 0,17 0 0,-35 0 16,0 0-1,18 0-15,0 0 16,-18 0-16,17 18 16,-34 0-16,17-18 15,0 17 1,0-17-16,0 18 16,18-18-16,-36 0 15,36 0-15,-36-18 16,1 1-16,35 17 15,17-18-15,-53 0 16,36 1-16,0-18 16,0 35-16,-1-53 15,19 35-15,-1-53 16,18 36-16,-18-35 16,18 34-1,-17-17-15,17 18 0,0-18 16,0 18-16,0-18 0,0 0 15,-18-53-15,18 71 16,0-18-16,-35 0 16,35 18-16,-18 17 0,-17-17 15,0 17-15,-1 1 16,1-1 0,-18 18-16,18 0 15,0 0-15,-36 0 16,36 18-16,-36 17 15,36 0-15,-36 36 16,54-36-16,-18 18 16,-18 35-16,35-35 15,0 0-15,-35 71 16,36-72-16,-1 1 0,0 18 16,18-1-16,-17 1 0,17 70 15,0-70 1,17 52-16,1-52 15,0-1-15,17 36 16,0-53-16,1 18 0,34 17 16,-35-35-16,54 35 15,-36-35 1,-1-18-16,54 53 16,-35-52-16,52 34 15,-52-35-15,52 36 16,-52-53-16,-1 17 15,1 0-15,17 0 0,53 18 16,-52-35-16,69 53 16,-70-54-16,89 36 15,-89-35-15,0-1 16,0 1-16,1 0 0,105 17 16,-106-17-16,106-1 15,-106-17-15,0 0 16,18 0-16,-18 18 15,106-18-15,-88 0 16,71 0 0,-72 0-16,-16 0 0,16-18 0,1 18 15,88-17 1,-106-1-16,106-17 16,-105 17-16,-1 0 15,0-17-15,-17 17 0,17 1 0,-18-18 16,1 17-16,52-17 15,-52-1-15,-18 19 16,17-19-16,-17 19 0,0-19 16,88-52-1,-105 53-15,-1 0 16,0-18-16,-17 18 0,17-1 0,-17-34 16,-1 17-1,-17 18-15,0-71 16,0 53-16,0 0 0,-17-71 15,-1 71-15,-17-17 16,17 17-16,-17-18 0,17 19 16,-70-19-1,53 36-15,-53-36 16,35 53-16,-18 1 0,18-1 16,-17 1-16,-1-1 15,-158 18 1,141 18-16,17 17 0</inkml:trace>
  <inkml:trace contextRef="#ctx0" brushRef="#br1" timeOffset="88852.5701">25718 15205 0,'0'17'31,"0"54"-31,0-18 16,0 0-16,-18 17 0,0-17 15,1 18-15,-54 70 16,36-53-16,-36-17 16,18-1-16,-105 54 15,69-54-15,-16-17 0,-125 71 16,-158 52 0,106-70-1,123-53-15,-141 17 16,124-34-16,17-1 15,0 0-15,-17-17 0,-159 17 16,176-35-16,0 0 16,-176 0-1,18-18-15,158 1 16,0-1-16,18 1 0,-123-36 16,140 35-16,-105-53 15,123 36-15,0 0 16,18 0-16,0-18 0,-89-36 15,89 37-15,-53-54 16,70 53-16,1 0 16,-1 0-16,36 0 15,-53-70-15,53 70 16,-36-88-16,36 70 16,0 0-16,17 1 15,0-18-15,-17 17 16,17 1-16,1-1 0,-19-70 15,19 70-15,-1-70 16,0 88-16,1 0 16,-1 0-16,-17 1 0,17 16 15,1 1-15,-1 0 0,-17-18 16,-1 35-16,1-17 16,18 35-16,-1-35 15,0 17-15,1 0 16,17 1-16,0-1 15,-18-17 1,36 17-16</inkml:trace>
  <inkml:trace contextRef="#ctx0" brushRef="#br1" timeOffset="89162.3714">18750 14623 0,'0'17'15,"0"-34"-15,0 17 16,18-53 0,-1 17-16,1-69 15,0 52-15,-1 17 0,1-16 16,0-19-16,-1 36 15,-17 17-15,18-17 16,0 35 0,-1 17-16,1 1 0,17 0 15,18 35 1,-35-18-16,17-17 0,35 34 16,-34-16-16,17 17 15</inkml:trace>
  <inkml:trace contextRef="#ctx0" brushRef="#br1" timeOffset="104378.7459">14376 14199 0,'0'18'47,"-18"53"-47,18-36 16,0 88-16,0-35 15,0 18-15,0 18 0,-35 193 16,0 54 0,17-177-16,0-18 15,1 159-15,17-211 16,0-1-16,17 54 15,-17-125-15,18 54 16,0-70-16,-18-1 16,17 0-16,1-35 15,-18-17-15,17-1 0,-17-17 16</inkml:trace>
  <inkml:trace contextRef="#ctx0" brushRef="#br1" timeOffset="104761.6303">13935 14764 0,'17'0'16,"-34"0"-16,52 17 0,-17-17 0,35-17 15,-18-1-15,35-52 16,-34 17-16,-1 0 16,18 0-16,-18-18 0,18 18 15,35-70 1,-52 70-16,-1 18 15,-35 17-15,17 36 16,-17 17-16,36 53 16,-36-17-16,35-1 15,-17-17-15,17 18 0,0-1 0,18 54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6T01:11:11.60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6473 16122 0,'0'-18'16,"-17"1"-16,-1-19 16,1 19-16,-19-19 15,19 19-15,-19-1 16,19 1-16,-54 17 15,36 0-15,-18 17 0,18 1 16,-1 17-16,-34 53 16,52-35-16,1 18 15,17-1-15,0 1 0,0-1 16,35-17-16,18 53 16,0-71-16,35 1 15,-35-36-15,53-36 16,-71 19-16,0-36 15,0 18-15,-17-71 16,0 53-16,-18 0 0,-18 0 16,0 18-16,1-18 0,-1 35 15,-17-17-15,17 17 16,1 71-16,17-17 16,0 34-16,35 106 15,0-87-15,18 105 16,-18-106-16,-17 0 15,17-17-15,1 34 16,-36-52-16,0-35 16,0 17-16,-18-35 0,-17 18 0,17-18 15,-70 0-15,35-18 16,-53-17 0,53 17-16,-35-35 15,53 18-15</inkml:trace>
  <inkml:trace contextRef="#ctx0" brushRef="#br0" timeOffset="343.6777">6738 16598 0,'0'0'15,"-35"18"-15,17-18 0,1 0 16,-19 35 0,36-17-16,-17-1 0,34 36 15,1-35-15,0 0 16,-1-1-16,54 1 16,-54-18-16,54-18 15,-36 18-15,0-35 0,1-18 16,-36 35-16,-18-35 15,-17 18 1,17 18-16,-52 17 16,34 0-16,1 35 15,17-18-15,1 19 16</inkml:trace>
  <inkml:trace contextRef="#ctx0" brushRef="#br0" timeOffset="629.1493">7161 16651 0,'0'0'0,"-17"0"0,-19 18 16,36 17-16,-35 18 16,35 0-1,18-18-15,-1-17 16,1 17-16,17-17 0,18-18 15,-17 0-15,17-18 16,-36-17-16,1 0 16,-18 17-16,-18-53 15,-17 36-15,-36 0 16,36 35-16,0-18 0,17 18 16,-35 18-1,53-1-15,0 1 0</inkml:trace>
  <inkml:trace contextRef="#ctx0" brushRef="#br0" timeOffset="1724.1963">7426 16051 0,'0'-17'0,"0"-1"16,18 18-1,-18 18 32,0 17-47,0 0 16,17 36-16,-17-36 15,0 53 1,0 18-16,0-71 0,18 18 16,-18 18-1,0-53-15,18 17 0,-1-18 16,18 19-16,-17-19 15,0-17-15,17 18 0,-17-18 16,35 18 0,-36-18-16,1 0 0,-1 17 15,1-17-15,0 0 16,-18 18-16,17-18 0</inkml:trace>
  <inkml:trace contextRef="#ctx0" brushRef="#br0" timeOffset="2095.9517">7938 16598 0,'35'18'16,"-18"-18"-16,1 0 15,0 0-15,17-18 16,-17 1-16,17-1 0,-17 0 0,-1-17 16,-17 17-1,0 1-15,-17-1 0,-19 18 16,1 0-16,-53 18 16,53-1-16,-1 36 15,19-17 1,17-1-16,0 0 0,35 18 15,0-18-15,53-17 16,-35-18-16,35-18 16,-52 18-16,34-35 15,-52 35-15,0-18 16</inkml:trace>
  <inkml:trace contextRef="#ctx0" brushRef="#br0" timeOffset="2691.1005">8502 16298 0,'0'0'0,"18"0"16,-1 36 0,-17-1-16,0 0 0,0 36 15,0-36-15,0 36 16,0-54 0,-17 18-16,17-17 15,0-36 1,0 1-16,0-1 15,0-17-15,0 17 0,0-35 16,0-17-16,-18-18 16,18 52-16,-18-17 15,1 36-15,17-18 16,0 17-16,0 0 16,0 1-16,17 34 15,1 36 1,0-18-16,17 18 0,-17 0 15,-1 0-15,36 35 16,-35-52-16,-1-1 0,54 18 16,-36-71-1,0-17 1,-35 0-16,18-54 16,-18 37-16,0-1 15,-35-53-15,17 53 16,-17-18-16,17 36 15,18 17-15,-17 18 0,17-17 16,0 34 0,0 36-16</inkml:trace>
  <inkml:trace contextRef="#ctx0" brushRef="#br0" timeOffset="3063.905">9049 16581 0,'17'-36'16,"-34"72"-16,52-89 0,-35 35 0,18 0 15,-18 1 1,-18 17-16,0 0 16,-35 0-16,36 17 15,-18 19-15,35-1 16,0-17-16,0 17 16,0 0-16,17-17 0,1 35 15,17-36-15,18 1 16,-35-18-16,17 0 15,18-35-15,-35 17 16,-1-17 0</inkml:trace>
  <inkml:trace contextRef="#ctx0" brushRef="#br0" timeOffset="3242.4964">9278 16528 0,'35'0'15,"1"0"-15,-19 0 16,19 0-16,-19 0 16,36 0-16,-35 0 15,-1-18 1,1 18-16,-18-18 16,-18 18-1</inkml:trace>
  <inkml:trace contextRef="#ctx0" brushRef="#br0" timeOffset="3447.8554">9419 16157 0,'-17'36'15,"17"-1"-15,0 0 0,0 18 0,0 0 16,0 0-16,17 17 15,-17-17-15,18 53 16,-18-53-16,17 0 16,-17-18-16,0-17 15</inkml:trace>
  <inkml:trace contextRef="#ctx0" brushRef="#br0" timeOffset="4310.54">7602 17092 0,'18'0'16,"53"-18"-1,-1 18-15,36 0 16,0 0-16,141 18 16,-89-18-16,160 35 15,-142-35-15,177 36 16,-53-19-1,-194-17-15,0 18 0,0 0 16,-89-1-16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6T01:12:56.06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18239 18486 0,'-18'17'32,"36"1"-17,-1-18 1,1 0-1,35 0-15,-18 0 16,53-35 0,-17-1-16,-1 19 0,19-19 15,16 1-15,1 0 0,18 0 16,17-1-16,141-34 16,-141 34-16,159-16 15,-35-1 1,-160 35-16,-16 0 0,34 1 15,-52 17 1,-54 0-16,-34 0 31,-1 0-15</inkml:trace>
  <inkml:trace contextRef="#ctx0" brushRef="#br0" timeOffset="561.4124">18768 18098 0,'17'0'0,"-34"0"0,17 17 15,-18 1 1,1-1-16,-54 36 16,36-17-1,-54 17-15,37-18 16,-19 0-16,18 0 0,0-17 15,0 17-15,18 1 16,-18-19-16,35 18 0,-17-17 16,53 0-16,35 17 15,-18-35-15,71 18 16,-36-18-16,54 0 16,-71 0-16,53 17 15,-71 1-15,18 0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5T23:02:49.88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1676 5203 0,'0'18'31,"0"-36"31,0 1-46,0-18 0,-18-1-16,18 1 0,-35-36 15,35 36-15,-35-18 16,17 18-16,18 17 15,-18-17-15,1 17 0,17-17 16,0 0-16,-18 17 16,18 1-1,0-1-15,0 0 16,35 18 0,-17 0-16,35-17 15,35-1 1,-35 18-16,17-18 15,1 18-15,17-17 0,89-1 16,-72 0-16,89 1 16,-105 17-16,-1-18 15,53 1-15,-88 17 16,17-18-16,-52 18 16,0 0-16,-18 18 62,0-1-62,0 1 16,0 35-16,0 0 15,0 53 1,-36 88 0,19 0-1,-18 17 1,17-105-16,0 18 0,1 87 15,17-17 1,0-106-16,0 1 0,0 34 16,17-17-1,-17-71-15,0 0 0,18 18 16,-18-17 0,18-36-1,-18 17-15,-18-34 16,0-1-1</inkml:trace>
  <inkml:trace contextRef="#ctx0" brushRef="#br0" timeOffset="923.2071">2293 5733 0,'0'0'15,"-18"0"-15,36 17 32,70-17-17,36 0 1,-54 0-16,107-17 15,-89-1-15,88 0 16,-105 1-16,17 34 16,-53 1-16,-17 0 15</inkml:trace>
  <inkml:trace contextRef="#ctx0" brushRef="#br0" timeOffset="15303.9473">3775 8502 0,'0'18'78,"17"-18"-62,1 17-16,17-17 15,-17 0-15,35 0 16,-36 0-16,36 0 15,-35 0-15,17 0 16,-17 0-16,0 18 16,-1-18-16,1 0 15</inkml:trace>
  <inkml:trace contextRef="#ctx0" brushRef="#br1" timeOffset="62953.8944">9684 8537 0,'0'18'0,"17"-18"62,1 0-46,0 0 0,-1 0-16,1 0 15,0 0-15,35 0 16,-18 0-16,0 0 0,0-18 15,18 18-15,-35 0 16,0 0-16,-1 0 0,1 0 16,-1 18-1,1 0-15,-18-1 32</inkml:trace>
  <inkml:trace contextRef="#ctx0" brushRef="#br1" timeOffset="72845.5799">1446 8449 0,'-17'0'0,"34"0"47,1 0-31,0 0-16,-1 0 15,1 0-15,0 0 0,35 0 16,-18 0-16,53 0 16,-53 0-16,36 0 15,-36 0-15,-17 0 16,-1 18-16,19-1 16,-19 1-16,-17 0 0,0-1 15</inkml:trace>
  <inkml:trace contextRef="#ctx0" brushRef="#br1" timeOffset="74435.3716">2646 8484 0,'17'0'31,"19"0"-16,-19 0-15,19 0 0,52 0 16,-35 0 0,0 0-16,0 0 0,-18 18 15,18-18-15,0 18 16</inkml:trace>
  <inkml:trace contextRef="#ctx0" brushRef="#br1" timeOffset="75027.0421">7549 8590 0,'0'0'16,"18"0"-16,0 0 0,-1 0 0,54 0 15,-36 0-15,18 0 16,0-17-16,0 17 15,0-18-15,35 18 16,-35-18-16,-18 18 16</inkml:trace>
  <inkml:trace contextRef="#ctx0" brushRef="#br1" timeOffset="75369.285">8925 8590 0,'18'0'47,"0"0"-31,-1 0-16,18-17 0,18 17 16,-17 0-16,-1 17 15,18-17-15,-18 0 0,36 0 16,-54 0-1</inkml:trace>
  <inkml:trace contextRef="#ctx0" brushRef="#br1" timeOffset="111439.8164">12859 8555 0,'-18'0'16,"36"0"15,-1 0-15,1 0-16,35 18 15,-35-18-15,70 17 16,-53-17-16,53 0 16,-52 18-16,16-18 15,-16 0-15,17 0 0,0-18 16</inkml:trace>
  <inkml:trace contextRef="#ctx0" brushRef="#br1" timeOffset="111772.8028">14058 8573 0,'18'0'31,"-1"0"-31,1 0 16,0 0-16,17 0 0,18 0 15,-18 0-15,1 0 16,-1 0-16,53-18 15,-35 18-15,53-18 16,-53 18-16</inkml:trace>
  <inkml:trace contextRef="#ctx0" brushRef="#br1" timeOffset="111973.0602">15117 8573 0,'0'0'15,"105"0"-15,-52 0 0,0-18 16,71 18-16,-89 0 16,18 0-16,-35 0 0,17 0 15</inkml:trace>
  <inkml:trace contextRef="#ctx0" brushRef="#br1" timeOffset="190242.5188">22666 8573 0,'-18'0'16,"36"0"15,0 0-15,-1 0-16,36 0 16,-18 0-16,1 17 0,52-17 15,-35 0-15,159 18 16,-142-1-1,18-17-15,0 0 0,124 0 16,-88 0 0,158-17-16,-141 17 15,0-18-15,0 1 0,-17-1 16,-1 18-16,-17-18 0,-18 18 16,-17 0-16,17 0 15,-53 0-15,-17 0 0,-1 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5T23:10:53.29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19738 8537 0</inkml:trace>
  <inkml:trace contextRef="#ctx0" brushRef="#br0" timeOffset="326.2446">19738 8537 0,'-18'0'16,"36"0"109,0 0-110,-1 0-15,1 0 0,35 0 16,-18 0-16,-17 0 16,105 0-1,-70 0-15,-18 0 16,1 0-16,34 0 16,-35 0-16,-17 0 0,17 18 15,-17-18 1</inkml:trace>
  <inkml:trace contextRef="#ctx0" brushRef="#br0" timeOffset="20471.847">17410 8537 0,'0'0'0,"-18"0"0,0 0 16,1 0 78,34 0-32,1 0-62,35 0 16,-35-17-16,-1 17 0,36 17 15,-18-17 1,1 0-16,52 0 16,-53 0-16,18 0 0,18 0 15,-54 0-15,18 0 16,-17 0-1</inkml:trace>
  <inkml:trace contextRef="#ctx0" brushRef="#br0" timeOffset="21553.9908">18538 8537 0,'-17'0'15,"34"0"16,1 0-15,0 0-16,-1 0 0,19 0 0,-1 0 16,0 18-16,36-18 15,-18 0-15,0 0 0,35 0 16,-71 0 0,19 0-16,-19 0 0</inkml:trace>
  <inkml:trace contextRef="#ctx0" brushRef="#br0" timeOffset="32787.2803">22613 8502 0,'18'0'31,"-1"0"-15,1 0-16,0 0 15,-1 0-15,1 0 16,0 0-16,-1 18 0,18-18 16,-17 0-16,53-18 15,-54 18-15,19 0 16,-1 0-16,-18 0 16</inkml:trace>
  <inkml:trace contextRef="#ctx0" brushRef="#br0" timeOffset="33093.9353">23460 8502 0,'17'18'0,"19"-18"16,-19 17-16,19-17 15,-1 0-15,0 0 16,0 0-16,1 0 15,-19 0-15,1 0 0</inkml:trace>
  <inkml:trace contextRef="#ctx0" brushRef="#br0" timeOffset="38115.6475">22913 8996 0,'-18'0'0,"1"17"16,-1 1-1,0 17 1,18-17-16,-17 17 16,17-17-16,17 0 15,-17-1-15,18 1 0,0 0 16,-1-18-16,1 17 0,17-17 16,18 18-16,-18-18 0,1 0 15,34 0-15,-34 0 16,-19 0-16,1 0 0,-1 0 15,1 0 1,-36 0 0</inkml:trace>
  <inkml:trace contextRef="#ctx0" brushRef="#br0" timeOffset="38349.5322">23107 9066 0,'0'0'0,"18"18"15,-18 0 1,0-1-16,17 36 16,-17-17-16,0 34 15,0-52-15,18 35 16,-18-36-16,18 36 15</inkml:trace>
  <inkml:trace contextRef="#ctx0" brushRef="#br0" timeOffset="38822.8799">23636 9155 0,'0'0'16,"-18"0"0,1 0-16,-1 0 15,1 35 1,-1-17-16,18-1 0,0 1 16,0 17-1,0-17-15,35 17 16,-17-17-16,35-18 15,-36 0-15,19 0 0,17 0 16,-36-18 0,19-17-16,-36 17 15,0-17-15,-18 17 16,0 1-16,1-1 0,-1 18 16,0-18-16,-17 1 15</inkml:trace>
  <inkml:trace contextRef="#ctx0" brushRef="#br0" timeOffset="39449.9972">24148 9172 0,'17'0'15,"-17"-17"1,18 17-16,0-18 15,-18 0 1,0 1 0,-18 17-1,0 0 1,1 17-16,-1 1 16,18 0-16,-18 17 15,18 0-15,0-17 16,18 17-16,-18 0 0,35 18 15,-17-35-15,17 0 16,36-1-16,-36-17 16,36-17-16,-36-1 15,0-53-15,-17 36 16,-36-35 0,1 52-16,-36-17 0,17 17 15,-17 18-15,0 0 0,-52 18 16</inkml:trace>
  <inkml:trace contextRef="#ctx0" brushRef="#br0" timeOffset="52423.6549">25735 4445 0,'0'-18'15,"0"1"1,0-1 15,0 36 1,0-1-17,0 19-15,18 34 16,-18-35-16,17 54 15,-17-54-15,0 0 16,0 36 0,18-36-16,-18-17 0,0 17 0,0-17 15,0-1-15,18 19 16,-18-19-16,17-17 16</inkml:trace>
  <inkml:trace contextRef="#ctx0" brushRef="#br0" timeOffset="52653.4396">25753 4533 0,'0'-17'16,"17"17"-16,36-18 15,-17 18-15,34-18 16,-35 1-16,1 17 16,-1-18-1,-17 18-15,-18 18 16,-18-18-16</inkml:trace>
  <inkml:trace contextRef="#ctx0" brushRef="#br0" timeOffset="52814.1087">25912 4692 0,'0'0'0,"35"0"0,0 0 16,18-18 0,-35 18-16,-1 0 15,1-17-15</inkml:trace>
  <inkml:trace contextRef="#ctx0" brushRef="#br0" timeOffset="53098.509">26405 4533 0,'-35'-17'15,"0"34"-15,0 18 16,35-17-16,-18 17 16,18 54-16,0-54 15,18 0-15,-1 0 0,36 18 16,-18-35 0,1 0-16,-1-1 0,0-17 15,1 18-15,16-18 16,-52-18-16,18 18 0,-36 18 15,1-18 1</inkml:trace>
  <inkml:trace contextRef="#ctx0" brushRef="#br0" timeOffset="53832.2016">23072 9666 0,'17'0'0,"36"0"16,0 0-16,71 0 16,-36 0-16,0 0 0,106-18 15,-88 18-15,-18 0 16,0-17-16,36 17 16,-89 0-16,18 0 15,0 0-15,-36 17 16,1-17-16,-18 18 15</inkml:trace>
  <inkml:trace contextRef="#ctx0" brushRef="#br0" timeOffset="54549.2763">27040 9490 0,'18'0'16,"17"0"-1,1 0-15,17 0 16,17 0-16,89 0 16,-89 17-16,19-17 0,16 0 15,-16 0-15,87 0 16,-105 0-16,-19 0 16,19 0-16</inkml:trace>
  <inkml:trace contextRef="#ctx0" brushRef="#br0" timeOffset="83255.7881">28593 4463 0,'0'17'16,"17"1"-16,1 35 16,-18-18-16,18-17 15,-18 17-15,17 36 16,-17-36-16,18 0 0,-1 18 15,-17-35-15,0-1 16,0 1-16,18 0 0,-18-1 16</inkml:trace>
  <inkml:trace contextRef="#ctx0" brushRef="#br0" timeOffset="83439.3327">28663 4621 0,'35'-17'15,"-17"17"-15,0-18 0,35 0 16,-18 18-16,18-17 16,-35 17-16,-1 0 15,1 0-15</inkml:trace>
  <inkml:trace contextRef="#ctx0" brushRef="#br0" timeOffset="83579.5959">28875 4745 0,'0'0'15,"53"-18"-15,-18 18 0,-17-17 16,-1 17-16,1-18 15</inkml:trace>
  <inkml:trace contextRef="#ctx0" brushRef="#br0" timeOffset="83840.836">29404 4568 0,'0'0'0,"-18"0"0,1 18 16,-1-18 0,0 53-16,18-35 15,0 35-15,18-36 16,0 19-16,-1-19 0,19 1 16,52-1-16,-53 1 15,0-18-15,1 0 16,17 0-16</inkml:trace>
  <inkml:trace contextRef="#ctx0" brushRef="#br0" timeOffset="165306.0196">29774 9578 0,'0'18'16,"18"-18"0,17 0-1,-17 0-15,0-18 16,70 18-16,-53 0 15,89-18-15,-54 18 16,18 0-16,1 0 16,-1 0-16,88 18 15,-105-18-15,70 18 16,-88-18-16,-18 0 0,0 17 16</inkml:trace>
  <inkml:trace contextRef="#ctx0" brushRef="#br0" timeOffset="170734.1693">32350 5874 0,'-18'0'94,"0"0"-78,1 0-1,-1 0-15,-17 17 16,17 1-16,1 0 16,-19 35-1,19-36-15,-1 19 0,18-19 16,-18 54-16,36-18 16,0-36-16,-1 19 15,1-19-15,53 18 16,-54-35-16,18 0 15,1 0-15,34 0 16,-34-17-16,-19 17 0,18-18 16,1-35-16,-36 18 15,0-18 1,0 0-16,0 18 0,-18 0 16,0-1-16,1-52 15,-18 70-15,-18-34 16,35 34-16,-17 0 15,17 18-15,18 18 16,-18 17-16</inkml:trace>
  <inkml:trace contextRef="#ctx0" brushRef="#br0" timeOffset="172285.0654">32985 6279 0,'17'0'31,"1"18"32,0-18-48,17 18 1,0-18-16,36 0 16,-18 0-16,0-18 0,0 18 15,17 0-15,-35 0 16</inkml:trace>
  <inkml:trace contextRef="#ctx0" brushRef="#br0" timeOffset="176728.8885">3122 3404 0,'0'-17'15,"0"-1"1,0 0-16,-18 1 0,18-36 16,0 35-1,-17-17 1,17 17-16,0-17 15,0 0-15,17-18 16,1 18-16,-18-36 16,18 36-1,-18-36-15,0 36 16,0 0-16,-18-1 0,0-34 16,18 34-1,-17 1-15,17 18 16,0-1-16,17 18 0,19-18 15,-1 1-15,18 17 16,88-18-16,-53 18 16,89-18-16,-89 18 15,71-17 1,-71-1-16,-35 18 0,0 0 16,0 0-16,-18 0 0,0 18 15,-17-1-15,-18 1 16,-18-18-1,-17 18 1,17-18-16</inkml:trace>
  <inkml:trace contextRef="#ctx0" brushRef="#br0" timeOffset="177242.6038">2734 3069 0,'18'18'47,"-1"35"-31,1-36-16,0 19 15,-1-1-15,1-17 0,17 17 0,-17-18 16,70 1 0,-53 0-16,18-18 0,0 0 15,18-18-15,70-17 16,-88 17-16,53-35 15,-71 36-15,0-1 16,0 18-16</inkml:trace>
  <inkml:trace contextRef="#ctx0" brushRef="#br0" timeOffset="184242.8194">31909 6932 0,'17'-18'16,"1"1"-16,-18-1 15,0 1 1,18 17 0,-18-18-16,-18 18 0,0 0 15,-35 0 1,18 18-16,18-1 0,-1-17 15,0 18-15,1 35 16,17-36-16,0 19 0,35-19 16,18 36-1,0 0-15,-18-35 16,-17 17-16,-1-17 0,1 17 16,-53-35-1,-1 18 1,19-18-16,-1 0 15,0-18-15,1 18 0,-1 0 16,1-18 0,17 1-16</inkml:trace>
  <inkml:trace contextRef="#ctx0" brushRef="#br0" timeOffset="184525.5178">32173 7073 0,'0'0'0,"-17"0"16,-1 18-16,18-1 0,0 1 15,0 17-15,18-17 16,17 17-16,-17-17 16,17-18-16,18 18 15,-36-18-15,1-18 16,0 0-16,-18 1 15,-18-19-15,0 19 0,1-1 16,-1-17-16,-35 17 16,36 1-16,-19 17 15,54 0 1</inkml:trace>
  <inkml:trace contextRef="#ctx0" brushRef="#br0" timeOffset="184893.4629">32491 6703 0,'0'0'0,"-18"-35"0,1-1 16,17 19-16,0 34 16,0 54-1,0-36-15,0 18 0,17 0 16,1 35-1,-1-35-15,19 35 16,-19-53-16,-17 18 16,0-35-16,0 0 0,-35-1 15,17-17-15,1-17 16,-18-1-16,-1-17 16,19-1-16,-1 19 15,0-1-15,18 1 0,0-1 16,18 0-1,0 1-15,-1 17 0,19 0 16,-1 0-16,18 0 0,17 0 16,-34 0-16,-19 0 15,19 0-15,-36-18 16</inkml:trace>
  <inkml:trace contextRef="#ctx0" brushRef="#br0" timeOffset="185315.4075">32755 7161 0,'18'18'0,"-36"-36"15,36 54-15,-18-19 0,-18-17 16,18-17 0,0-1-1,18 0-15,-18-35 16,18 36-16,-1-36 15,1 53-15,0-18 16,-1 18 0,1 0-16,-18 18 0,18 0 15,-18-1 1,0 1-16,0-1 0,0 1 16,17-36 15,18 1-16,-17 17-15,0 0 16,17 0 0,-17 17-16,-1 1 0,1 0 15,0-1-15,-18 1 0,0 0 0,17-1 16,-17 19-16,0-19 16,0 1-16,-17 0 15</inkml:trace>
  <inkml:trace contextRef="#ctx0" brushRef="#br0" timeOffset="185771.4978">33232 7126 0,'-36'18'15,"72"-36"-15,-89 53 16,53 1-16,0-1 15,0-17-15,53 35 16,-36-53-16,36 17 16,-35-17-16,17 0 15,-17-17-15,-18-1 16,0 0-16,0-35 16,-18 36-16,1-19 0,17 19 15,-18-19-15,18 19 16,-18 17-16,36 17 15,0 1 1,-18 0-16,17-1 16,18 19-16,-17-19 15,0-17-15,17 18 16,-17-18-16,-18-18 31,0 1-15,-18 17-16,18-18 0,18 36 31,-1-1-15,1-17-16,35 18 15,-36 0-15,19-18 16</inkml:trace>
  <inkml:trace contextRef="#ctx0" brushRef="#br0" timeOffset="185922.3913">33637 7126 0,'-17'18'16,"-1"17"-1,0 0-15,18 1 0,-17 17 16,-1-18 0,18 0-16,-17-17 15</inkml:trace>
  <inkml:trace contextRef="#ctx0" brushRef="#br0" timeOffset="187501.1465">32314 7743 0,'18'0'31,"-18"18"-15,0 0-16,-18 17 15,18 0-15,0 36 16,18-36-16,0 36 15,-18-54-15,17 36 16,1-35-16,-18 0 16</inkml:trace>
  <inkml:trace contextRef="#ctx0" brushRef="#br0" timeOffset="188295.9362">32773 7814 0,'-18'0'0,"18"-18"15,-17 18 1,17 18-16,-18 0 16,1 17-1,17 0-15,17 1 16,-17-1-16,18-18 0,17 19 16,0-19-16,-17-17 15,17 0-15,1 0 16,-19 0-16,1-17 0,17 17 0,-17-36 15,-18 19 1,0-1-16,0-17 16,0 17-16,-18 1 0,0-1 15,-34-17 1,16 35-16,19-18 0,-19 18 0,19 0 16,-1 0-16</inkml:trace>
  <inkml:trace contextRef="#ctx0" brushRef="#br0" timeOffset="279839.2604">2311 9754 0,'-18'-17'15,"0"-1"1,-17 0-16,18 18 16,-19 0-16,19 18 0,-19 0 15,-17 17-15,18 0 0,-18 89 16,36-54-16,-19 89 16,36-88-1,36 52-15,-1-70 16,0 0-16,71 0 15,-53-36-15,0-17 16,-18 0-16,18 0 0,-18-17 0,-17-1 16,17-17-1,-35 0-15,-53-18 16,36 17-16,-72-34 16,37 52-16,-1 1 15,0 17-15,0-18 0,35 18 16,-17-18-16,52 18 15</inkml:trace>
  <inkml:trace contextRef="#ctx0" brushRef="#br0" timeOffset="280168.2147">2681 9931 0,'-53'0'15,"106"0"-15,-141 0 0,70 0 16,-35 53 0,53-18-16,0 53 15,18-35-15,17-18 0,-17 1 16,70 34-16,-53-52 16,18-1-16,-17 1 0,17-18 15,17 0 1,-52-18-16,17-17 0,-17 17 0,-18-52 15,-36-1 1,1 36-16,0 17 16,-36-52-16,54 52 15,-19 1-15,19 17 0,17-18 16,0 0 0</inkml:trace>
  <inkml:trace contextRef="#ctx0" brushRef="#br0" timeOffset="280379.7861">3052 9807 0,'17'18'16,"18"52"-1,-17-17 1,0 0-16,17 71 15,0-71-15,-17 0 0,0-18 16,-1 0-16,1 36 16,-1-54-16</inkml:trace>
  <inkml:trace contextRef="#ctx0" brushRef="#br0" timeOffset="280629.2369">3457 9895 0,'-35'18'15,"70"-36"-15,-105 54 0,52-19 16,-53 19-16,36-19 16,18 19-16,-1-19 0,18 1 15,35 17 1,0-17-16,1-1 0,17 1 15,0 0-15,52-1 16,-52-17-16,-17 18 0,-1 17 16</inkml:trace>
  <inkml:trace contextRef="#ctx0" brushRef="#br0" timeOffset="281624.4598">4815 9931 0,'0'53'16,"18"-18"-16,17 71 16,-17-53-16,17 17 0,-17-17 15,35 71 1,-36-71-16,1-1 0,-18-16 16,0-19-16,0 1 0,-18-18 15,-52-35 1,35-1-1,-1-16-15,19-1 0,-19 0 16,19-18-16,-1-88 16,18 89-16,0 17 0,71-35 15,17 70 1,-35 18-16,0 18 16,-18-1-16,0 1 0,1 35 15,-19-18-15,-34 36 16,-1-54-16,0 19 15,-52 17-15,52-36 16,-17-17-16,17 0 0,-17 0 16</inkml:trace>
  <inkml:trace contextRef="#ctx0" brushRef="#br0" timeOffset="282079.4989">5468 10001 0,'-18'0'16,"1"0"-16,-1 0 0,1 0 15,-19 18-15,19 0 16,17 17-16,-18 0 0,18-17 16,18 35-1,17-36-15,-17 1 0,17-18 16,18 18-16,-18-18 15,0-36-15,-17 36 16,0-35-16,-18 0 16,0-1-16,-18 19 0,18-1 15,-18 1-15,1-1 16,34 36 0,1 17-1,0-18 1,-1 1-16,18 17 0,-17-17 15,17-18 1,-35-18 0,0-17-16,0 17 15,0-17-15,0 18 0,-17-36 16,34 17 0,1 36-16,0-17 15,-1 17-15,19 17 16,-19 1-16,1 0 0</inkml:trace>
  <inkml:trace contextRef="#ctx0" brushRef="#br0" timeOffset="283093.1947">6068 10037 0,'0'0'15,"-18"0"-15,1-18 0,-1 18 16,0 0-16,-17 0 16,17 0-16,1 35 15,-1 0-15,18-17 16,18 53-16,-1-54 15,19 19-15,-19-19 0,19 1 16,-1-18-16,18 0 16,-36 0-16,1 0 15,0-18-15,-1-35 16,-17 36-16,-17-19 0,-1 19 16,0-1-16,-17-35 15,0 18-15,17 35 16,36 18-1,-1-1 1,1 1-16,0-1 16,-1 1-16,36 17 15,-35-17-15,0 0 16,-1-1-16,-17 1 16,18-18-16,-18-18 31,0-17-16,17 17-15,-17-17 16,0 17-16,18 1 16,-18-1-16,18 1 0,-1-1 15,1 18 1,-18 18-16,18-18 16,-18 17-16,17 1 15,-17-1-15,0 1 0,18-18 16,-18 18-16,18-1 15,-18-34 17,17-1-32,1 18 15,-18-18-15,0 1 0,17-1 16,1 18 0,-18-17-16,18 17 15,-1 17-15,1 1 16,0 17-1,-1-35-15,-17 18 16,18-1 0,0-17-16,-1 18 0,1-18 15,0 0-15,17-18 16,-18 1-16,1-1 16,-18 0-16,18 18 0,-18-17 15,-18-1 1,0 18-16,18-17 0,-17 17 15,-18 0-15,17 0 0,-17 35 16,35-18-16,0 1 16,17 53-16,1-54 15,17 19-15,0-19 0,54 1 16,-19-1 0,-35-17-16,-17-17 15,17-1-15,-17 1 16,-18-1-16,0 0 0,0 1 15,0-1-15</inkml:trace>
  <inkml:trace contextRef="#ctx0" brushRef="#br0" timeOffset="283253.7118">6914 10072 0,'18'0'16,"0"0"0,17 0-16,0 0 15,-17 0-15,17 0 16,0 0-16,18-18 15,-35 18-15,0-17 16,-18-1-16,-18 0 16,0 1-16</inkml:trace>
  <inkml:trace contextRef="#ctx0" brushRef="#br0" timeOffset="283425.3112">7073 9719 0,'0'71'16,"0"-142"-16,0 195 0,0-89 0,0 18 16,0-18-16,0 18 0,0-18 15,18 18-15,-18-18 0,0 1 16,17-1-16,1 18 16,0-18-16</inkml:trace>
  <inkml:trace contextRef="#ctx0" brushRef="#br0" timeOffset="283791.3952">7232 10213 0,'0'0'0,"18"0"0,-18 18 16,35-18 0,-35-18-16,18 18 15,17-35 1,-18 17-16,1 0 0,-18 1 0,18 17 15,-18-18-15,-18-17 16,0 35 0,1 0-16,-1 0 15,1 53-15,17-36 16,0 19-16,0 17 16,0-18-16,35 0 15,0-17-15,-17-18 16,17 0-16,0 0 15,-17-18-15,17 0 0,-17 1 0,17-18 16,-17-18 0,-18 35-16,0 0 15,0 1-15,-18 17 16</inkml:trace>
  <inkml:trace contextRef="#ctx0" brushRef="#br0" timeOffset="284070.3816">7796 10072 0,'-35'-18'16,"70"36"-16,-88-36 0,36 18 0,-1 0 15,1 0-15,-1 18 16,18-1-16,18 19 15,-1-19-15,1 19 0,17-1 16,0-17-16,1 34 16,-1-34-16,-17 17 15,-18-17 1,-18 0-16,0 17 16,1-17-16,-19-18 0,19 0 15,-1 0-15,-17 0 16</inkml:trace>
  <inkml:trace contextRef="#ctx0" brushRef="#br0" timeOffset="284184.0106">8026 10301 0,'0'-18'0</inkml:trace>
  <inkml:trace contextRef="#ctx0" brushRef="#br0" timeOffset="306860.9986">6950 2822 0,'0'0'16,"53"0"-16,17-17 0,107-1 15,-72 0-15,1 18 16,18-17-16,-1-1 0,36 0 15,-18 1-15,335-36 16,-317 53-16,17-18 16,1 1-16,176-1 15,-159 0-15,0 1 16,0 17-16,229-36 16,0 19-16,-193-1 15,-19 18-15,19-18 16,-1 18-16,230-17 15,-230-1-15,18 18 0,-18-17 16,18 17-16,265-18 16,-265 0-16,282 1 15,-265 17-15,265-36 16,-282 36-16,265-17 16,-265-1-16,229 18 15,-247-18-15,248 18 16,-248 0-16,0-17 15,212-1 1,-211 18-16,-19-17 0,213 17 16,-230 0-16,0-18 15,-18 18-15,0 0 0,1 0 16,-18 0-16,-1 0 0,125-18 16,-160 18-16,106-17 15,-141-1 1,1 18-16,-1 0 0,-18-18 15,1 18-15,-18 0 0,35-17 16,-70-1-16</inkml:trace>
  <inkml:trace contextRef="#ctx0" brushRef="#br0" timeOffset="307195.5426">21061 1711 0,'17'0'16,"1"18"-16,35-18 0,0 17 16,88 19-16,-53-1 15,71 18 1,-71-18-16,0 0 0,1 1 15,-1 16-15,0-16 0,-17 17 16,-19-18-16,54 36 16,-88-36-16,-18 0 15,-18-17-15,-52 17 16,-1-17-16,-70-1 16,53-17-16,-53 36 15,88-19-15,0 18 16</inkml:trace>
  <inkml:trace contextRef="#ctx0" brushRef="#br0" timeOffset="308851.3265">2152 11712 0,'0'18'0,"18"52"15,-1 36 1,1-53-16,-18 88 16,0-88-16,0 71 15,18-89-15,-18 0 16,0-17-16,0-36 16,-18-17-16,18-71 15,0 53-15,18-17 16,-18-19-16,0 19 0,17-71 15,1 70-15,-1 36 16,1 17-16,17 1 16,1 17-16,-19 17 15,1 1-15,35 53 16,-36-36-16,1 18 16,0 0-16,-1 35 15,1-35-15,0 35 16,-18-35-16,35 17 15,-17-52-15,-1 17 16</inkml:trace>
  <inkml:trace contextRef="#ctx0" brushRef="#br0" timeOffset="309280.043">2858 12047 0,'0'18'15,"0"17"1,17 1-16,-17-1 15,18 35 1,-1-34-16,-17-1 0,36 36 16,-36-36-16,17-18 15,1 1-15,0-18 16,-1 0-16</inkml:trace>
  <inkml:trace contextRef="#ctx0" brushRef="#br0" timeOffset="309452.412">3140 12047 0,'0'53'15,"0"-106"-15,0 142 0,0-54 0,17 53 16,1-53-16,-18 1 16,18-1-16,17 18 15,-35-36-15,0 1 0,0 0 16</inkml:trace>
  <inkml:trace contextRef="#ctx0" brushRef="#br0" timeOffset="309595.9613">2946 12312 0,'0'0'0,"17"0"0,36 0 15,-17 0-15,-1 0 16,53 0-16,-53 0 15,1 0-15</inkml:trace>
  <inkml:trace contextRef="#ctx0" brushRef="#br0" timeOffset="309792.4824">3669 12294 0,'0'0'16,"-18"53"-16,1-35 0,-19 35 15,19-18 1,-1 0-16,0-17 0,-17 17 16</inkml:trace>
  <inkml:trace contextRef="#ctx0" brushRef="#br0" timeOffset="310404.1552">4092 11677 0,'36'71'16,"-72"-142"-16,89 194 0,-35-70 0,17 53 15,-17-53-15,-1 35 16,1-52-16,-18 16 15,18-34-15,-18-36 16,-18-34 0,18-1-16,-18-71 15,18 54 1,0-19-16,0 19 0,36-54 16,-1 89-16,-17 17 15,-1 1-15,18 34 0,-17 1 16,17 70-16,-17-35 15,-18 18-15,18-18 0,-18 88 16,17-35 0,-17-53-16,18-1 15,17 37-15,0-54 16</inkml:trace>
  <inkml:trace contextRef="#ctx0" brushRef="#br0" timeOffset="310797.6528">4710 12083 0,'-18'17'16,"18"1"-16,-18 17 16,18-17-16,18-1 0,0 19 15,35-1 1,-36-35-16,1 18 0,-1-18 15,19 0-15,-19-18 16,1 0-16,0 1 16,-18-1-1,17 18-15,1 0 16,0 18 0,-1-1-16,1 1 0,-1 0 15,19-1 1,-19-17-16,19 18 0,-19-18 15,1 0-15,-18-18 0,18 1 16,-36-1-16,0-17 16,-17-18-1,0 18-15,-1-1 16,19 19-16,-1-1 16,36 18-16</inkml:trace>
  <inkml:trace contextRef="#ctx0" brushRef="#br0" timeOffset="311327.7231">5927 11324 0,'0'0'16,"0"-17"-16,-18 17 0,18 17 15,0 71 1,0-17-16,0 17 16,0 0-16,0 18 0,18-35 15,-1 87 1,1-87-16,-18-18 0,35 35 16,-17-53-16,-18-17 15,18 0-15,-18-1 16</inkml:trace>
  <inkml:trace contextRef="#ctx0" brushRef="#br0" timeOffset="311604.1739">5803 11959 0,'18'35'15,"-36"-70"-15,36 88 0,-18-18 0,35 36 16,-17-36-16,-1 0 16,1 1-16,17-1 15,1-17-15,34-1 16,-52-17-16,17 0 0,-17-17 16,17-19-16,18-34 15,-35 35-15,52-54 16,-17 36-16,0 1 15,-35 34-15,-1 0 16</inkml:trace>
  <inkml:trace contextRef="#ctx0" brushRef="#br0" timeOffset="312828.8952">1358 8837 0,'-17'0'15,"52"0"16,35-18-15,1 1-16,17 17 0,0 0 0,124 0 16,-106 0-1,17-18-15,1 18 16,-1 0-16,-17 0 0,18 0 0,34-17 16,-105 17-16,0 0 15,18 0-15,-54 0 16,1 0-16</inkml:trace>
  <inkml:trace contextRef="#ctx0" brushRef="#br0" timeOffset="313739.6479">7532 9013 0,'70'0'16,"-17"0"-16,88 0 15,-52-17-15,105 17 16,-89 0 0,19 0-16,-18-18 0,17 18 15,124-35-15,-141 35 16,123-35-1,-158 17-15,35 18 0,-89 0 16,-34 0 0</inkml:trace>
  <inkml:trace contextRef="#ctx0" brushRef="#br0" timeOffset="314407.2796">12929 8961 0,'-17'17'16,"34"-17"-16,1 0 0,53 0 15,-1 0-15,1 0 16,140-17-16,36 17 15,-123-18-15,17 18 16,0 0-16,106-18 16,-159 1-16,0 17 15,-17 0-15,-18 0 0,-18 17 0,0-17 16</inkml:trace>
  <inkml:trace contextRef="#ctx0" brushRef="#br0" timeOffset="314991.9127">17427 8908 0,'0'0'0,"0"17"0,18-17 16,35 0-16,88 18 16,-53-18-16,36 0 0,17 0 15,17 0-15,1 0 16,18 0-16,-1 0 0,-17-18 15,-1 18-15,-34 0 0,88-17 16,-159 17-16,-18 17 16</inkml:trace>
  <inkml:trace contextRef="#ctx0" brushRef="#br0" timeOffset="317393.0394">8132 11624 0,'0'-18'0,"17"36"15,1 53 1,17-18-16,-17-1 0,-1 1 16,19 88-16,-36-88 15,35 36 1,-35-72-16,0 1 15,0-53 1,-18-54 0,1 36-16,17-88 15,0 71-15,17-54 16,19 71-16,-19 18 0,18 17 16,1 1-16,34 17 15,-34 35-15,-1 0 0,-17 18 16,17 53-1,-35-53-15,17 0 0,-17 18 16,18 34-16,-18-52 16,18-17-16,-1 52 15,1-71-15,0 1 0</inkml:trace>
  <inkml:trace contextRef="#ctx0" brushRef="#br0" timeOffset="317659.7369">9102 12030 0,'-18'-18'0,"36"36"0,-54-54 16,19 36-16,-1 0 15,-17 18-15,17 35 16,1-18-16,17 1 0,0-1 15,35 18 1,-18-18-16,54-17 16,-18-1-16,-18-17 0,36 0 15,-54-17-15,1 17 16,0-18-16,-18 0 0</inkml:trace>
  <inkml:trace contextRef="#ctx0" brushRef="#br0" timeOffset="318223.2463">9613 11324 0,'0'0'0,"0"-17"15,0-1-15,0-17 16,0 52 15,18 71-31,-18-35 16,0 18-16,17-1 0,-17 89 15,0-71 1,0-17-16,18 0 0,-18-1 16,18-17-16,-1 35 15,1-53-15,0 1 16,-18-19-16,0-34 15,0-1 1</inkml:trace>
  <inkml:trace contextRef="#ctx0" brushRef="#br0" timeOffset="318666.992">9366 11659 0,'0'18'0,"-17"-18"15,34 0 16,-17-18-15,18 1-16,0-1 16,-18 0-16,35-52 15,-18 35-15,1-1 16,17 1-16,18-53 16,-35 53-16,0-1 0,-1 1 15,1 0-15,-18-1 16,17 19-16,-17-1 15,18 18 1,0 18-16,17 35 16,0-36-16,-17 19 0,53 34 15,-19-35 1,-16 1-16,-1-1 0,0-17 16,-17 17-16</inkml:trace>
  <inkml:trace contextRef="#ctx0" brushRef="#br0" timeOffset="321504.5125">3757 8978 0,'18'0'47,"17"0"-32,0 0-15,36 0 16,-36 0-16,18 0 16,-35 18-16,-1-18 15</inkml:trace>
  <inkml:trace contextRef="#ctx0" brushRef="#br0" timeOffset="322120.4586">9825 9013 0,'-18'0'16,"36"0"-16,-53 0 0,35 18 15,53-18 1,-18 0-16,71 0 15,17 0 1,-70 0-16,0 0 0,17 18 16</inkml:trace>
  <inkml:trace contextRef="#ctx0" brushRef="#br0" timeOffset="323076.9586">19967 9172 0,'18'0'15,"17"0"-15,0 0 0,36 0 16,88 0-16,-71 0 16,0-17-16,71 17 15,-106 0-15,-18 0 16,-17 0-16,-1 0 0</inkml:trace>
  <inkml:trace contextRef="#ctx0" brushRef="#br0" timeOffset="335394.5639">2399 13547 0,'-18'0'16,"1"0"-16,-19 0 16,1 17-16,0 36 15,17-17-15,1-1 16,-1 18-16,0 0 0,1 35 15,34-53-15,1 18 16,35 0-16,0-18 16,53-17-16,-54-18 15,54-35 1</inkml:trace>
  <inkml:trace contextRef="#ctx0" brushRef="#br0" timeOffset="335673.9094">2787 13794 0,'-18'53'15,"36"-106"-15,-36 141 0,18-35 16,0-18-16,53 18 16,-35-35-16,17-18 15,36 0 1,-36-18-16,0 0 0,-17-17 15,0 17-15,-18-17 0,0-18 16,-18 18-16,0 17 16,-17-17-16,17 17 0,-17-17 15,17 35 1,1-18-16,-1 18 16,36 0-16</inkml:trace>
  <inkml:trace contextRef="#ctx0" brushRef="#br0" timeOffset="335958.0397">3246 13882 0,'0'0'0,"0"35"0,17-17 0,-17-1 16,0-34 31,0-36-47,0 18 15,0-36 1,18 36-16,-18-1 0,35-16 16,-17 34-1,-1 18-15,1 18 0,-18-1 16,18 18-16,17 36 16,-35-18-16,35 35 15,-17-53-15,17 18 16,0-35-1</inkml:trace>
  <inkml:trace contextRef="#ctx0" brushRef="#br0" timeOffset="336206.6691">3634 13705 0,'0'0'0,"17"36"16,1-1-16,17 36 15,0-19-15,-17-16 0,53 17 16,-18-36-16,-36-17 16,54 18-1,-54-36-15,19-17 16,-36 0-16,0-53 16,0 52-16,-36-52 15,19 53-15,-1 0 16,18 17-16,-18 0 0</inkml:trace>
  <inkml:trace contextRef="#ctx0" brushRef="#br0" timeOffset="338972.3755">5098 13635 0,'0'0'0,"17"53"0,19 88 16,-1-53-16,-18 18 0,1-18 16,0 89-16,-1-107 15,-17 36 1,0-124 0,-35-70-1,17 18-15,18 17 16,-17-18-16,-1 0 0,18-70 15,0 71 1,0 17-16,18 0 16,-1 18-16,1 17 0,17 0 0,18 36 15,-35 0-15,17 17 16,-17 18 0,-18-35-16,-18 17 15,1-18-15,-1 1 0,-17 17 16,17-17-16,-17-18 15</inkml:trace>
  <inkml:trace contextRef="#ctx0" brushRef="#br0" timeOffset="339228.0454">5574 13741 0,'0'0'0,"0"17"16,0 19-16,0 17 15,18-18-15,-1-18 16,18 1-16,-17 0 0,17-1 16,18-17-16,18-17 15,-71-1-15,17-35 16,-34 0 0,-18 36-16,-18-19 15,17 19-15,19 17 16,-19-18-16,19 18 15,34 0-15,-17 18 16</inkml:trace>
  <inkml:trace contextRef="#ctx0" brushRef="#br0" timeOffset="339511.4524">5962 13653 0,'0'0'15,"-18"17"-15,18 18 16,-17-17-16,34 35 16,1-18-16,17 18 15,1-35-15,-19-18 16,18 17-16,-17-17 0,35 0 16,-35-17-16,-18-18 15,0-1-15,-18 19 16,-17-36-16,17 35 15,0 0-15,-17 18 16,18 0-16,-1 0 0,0 0 16,18 18-16</inkml:trace>
  <inkml:trace contextRef="#ctx0" brushRef="#br0" timeOffset="339750.864">6297 13123 0,'0'0'16,"0"-17"-16,18 34 16,-1 36-1,1-17-15,-18 16 0,18 19 16,-18 0-16,0-1 0,17 18 15,1 53-15,17 1 16,-17-107-16,-1 18 16,1-18-16</inkml:trace>
  <inkml:trace contextRef="#ctx0" brushRef="#br0" timeOffset="342030.8484">7938 13476 0,'-36'18'16,"72"-36"-16,-89 53 0,35 1 0,0 34 15,18-17-15,0-18 0,0 18 16,53 18 0,-17-53-16,-1-1 0,71 1 15,-53-18 1,-18-18-16,0 1 0</inkml:trace>
  <inkml:trace contextRef="#ctx0" brushRef="#br0" timeOffset="342324.5323">8255 13811 0,'35'36'15,"-17"-36"-15,0 0 16,17 0-16,-18 0 0,54-36 15,-53 19 1,17-36-16,-35 35 16,0 0-16,-18-34 15,1 34-15,-19 0 0,-17 1 16,36 17 0,-1 0-16,1 0 15,-1 17-15,0 1 0,36 0 16</inkml:trace>
  <inkml:trace contextRef="#ctx0" brushRef="#br0" timeOffset="342624.5568">8643 13723 0,'18'53'15,"-36"-106"-15,53 141 0,-35-70 0,18 0 16,-18-1-16,18-17 15,-18-17 1,0-36 0,0 35-16,0-53 15,0 36-15,17-18 16,19 0 0,-19 36-16,18 17 0,-17-18 0,0 53 15,-1-17 1,-17 17-16,18 1 0,-18-1 15,18 18-15,-18-36 16,17 19-16,-17-19 0,18 1 16</inkml:trace>
  <inkml:trace contextRef="#ctx0" brushRef="#br0" timeOffset="342898.3611">9102 13705 0,'0'0'0,"0"18"0,35 35 15,-17-35 1,-1-1-16,1 1 0,35 0 16,-18-18-16,18 0 15,-35 0-15,-1-18 16,1-17-16,-18 17 15,0-17-15,0-1 0,-18 19 16,1-18-16,-1-18 16,0 17-16,18 19 15,-17 17-15</inkml:trace>
  <inkml:trace contextRef="#ctx0" brushRef="#br0" timeOffset="344426.6594">10283 13935 0,'36'176'16,"-19"-88"-16,-17-17 0,18-18 15,-18 35-15,18-70 16,-36-1 0,0-34-16,1-19 0,-1-17 15,0-70 1,1 52-16,17-70 16,0 71-16,17-71 15,19 70-15,17-52 16,-18 87-16,18 19 15,-18 17-15,-17 0 16,-1 17-16,-17 19 16,-17-1-16,-1 0 0,-17 0 15,0 18-15,-18 0 16,17-35-16,19 0 0</inkml:trace>
  <inkml:trace contextRef="#ctx0" brushRef="#br0" timeOffset="344688.6916">10689 13688 0,'-17'70'16,"34"-140"-16,-34 176 0,-1-71 16,36 35-16,-1-52 15,18 0-15,-17-18 16,35 0-16,-18 0 0,36-36 15,-54 1-15,19-18 16,-36 36-16,0-19 16,-53-17-16,35 36 15,-17 17-15,0-18 0,-1 18 16,-17 18 0,53-1-16,0 1 0,0 0 15,18-1-15,0-17 16</inkml:trace>
  <inkml:trace contextRef="#ctx0" brushRef="#br0" timeOffset="344966.2021">11095 13688 0,'0'0'0,"-18"17"16,18 1-16,-17 0 15,17 17-15,0 0 0,17 36 16,19-36-16,16 0 15,-16-35-15,34 0 16,-52 0-16,35-53 16,-53 36-16,17-18 15,-17-1-15,-35-34 16,18 34-16,-19 19 0,19-18 16,-19 17-16,1 0 15,17 18-15,18 18 31</inkml:trace>
  <inkml:trace contextRef="#ctx0" brushRef="#br0" timeOffset="345211.058">11536 12982 0,'0'0'0,"17"71"15,-17-18-15,0 0 16,18 17-16,-18 18 0,0 1 0,18-1 16,-18 18-16,17-18 15,1 53-15,0-88 16,-18 0-16,17 17 15</inkml:trace>
  <inkml:trace contextRef="#ctx0" brushRef="#br0" timeOffset="346424.1843">13194 13141 0,'0'-53'16,"0"35"-16,-18-17 0,1 18 15,-19-1 1,19 18-16,-19 18 15,1 17-15,18 0 0,-1 36 16,18 70-16,0-71 16,0 18-16,0-17 0,18 0 15,-1-1-15,1 18 16,-18-52-16,0-1 16,-18-17-16,18-1 15</inkml:trace>
  <inkml:trace contextRef="#ctx0" brushRef="#br0" timeOffset="346550.7737">12894 13758 0,'106'106'0,"-212"-212"0,88 71 0,18 0 0,0 0 16,18 17-16,17 18 16,1-18-16,-1 18 15,18 0-15,0-17 0,0 17 16,35 0-16,-35 0 16,-18 0-16,-17 0 0</inkml:trace>
  <inkml:trace contextRef="#ctx0" brushRef="#br0" timeOffset="347013.792">13476 13617 0,'0'-17'15,"0"34"-15,-18-34 0,1 34 16,-1 19 0,1 16-16,17-34 15,0 17-15,17-17 0,18 35 16,1-53-1,-19 18-15,19-18 0,-19 0 16,19 0-16,-19-18 16,1 18-16,-18-18 0,0 1 15</inkml:trace>
  <inkml:trace contextRef="#ctx0" brushRef="#br0" timeOffset="347829.9922">14852 13123 0,'-35'-53'16,"-1"18"-16,19 0 0,-54 0 15,54 35-15,-19 0 16,19 17-16,-1 19 16,-17 87-1,35-52-15,0 17 0,17-18 16,-17 18-16,18-17 0,17 35 16,-35-53-16,0-18 15,18 0-15,-18-17 0,-35 0 16,17-18-1,0 0-15,1-36 0,-19 19 16,19-19-16,-18-34 16,17 35-16,0-18 15,18 35-15,36-17 16,-1 35-16,0 0 0,53 0 16,-35 17-1,0-17-15,-18 0 0,36 18 16,-53 0-16</inkml:trace>
  <inkml:trace contextRef="#ctx0" brushRef="#br0" timeOffset="348103.7931">15169 13511 0,'0'0'16,"-52"0"-16,34 18 0,-17-18 15,17 53 1,18-35-16,0 52 16,35-52-16,1-1 0,-1 1 0,53 0 15,-53-18 1,1 0-16,-19-18 0,1 18 15,-1 0-15,-34-18 16</inkml:trace>
  <inkml:trace contextRef="#ctx0" brushRef="#br0" timeOffset="349208.8801">16651 13617 0,'18'-17'15,"-18"-1"-15,0 0 16,0 1 0,-18-1-16,0 0 0,-17 18 15,18 18 1,-1 0-16,-35 35 16,35-18-16,18 0 0,0 0 15,0-17-15,36 35 16,-1-35-16,0-18 0,0 0 15,36 0 1,-36-18-16,-17-17 0,0 17 16,-18-17-16,0 17 0,0-17 15,-18-18-15,0 35 16,1 1-16,-36-1 16,17 36-1,36-1-15,0 19 16,18-19-16,0 1 15</inkml:trace>
  <inkml:trace contextRef="#ctx0" brushRef="#br0" timeOffset="349442.8464">16898 13653 0,'18'17'0,"-36"-34"0,36 52 16,-1-18-16,-17 1 0,18 0 15,0 17-15,-1-17 0,1-1 16,0 1-16,17 0 15,-18-18-15,1-18 16,-18-17 0,-18-1-16,18 19 15,0-19-15,0 19 0,0-54 16,0 54-16,0-1 16,18 18-16,0 0 15,17 18 1</inkml:trace>
  <inkml:trace contextRef="#ctx0" brushRef="#br0" timeOffset="349766.4258">17216 13653 0,'17'-36'16,"-34"72"-16,52-89 0,0 17 16,0 19-16,-17 17 15,53-36 1,-36 36-16,-17 0 0,-1 0 0,1 0 15,-1 0-15,-17-17 32,-35-1-32,35-17 15,-35-18-15,17 18 16,18-1-16,-17 1 0,-1 0 16,0 17-16,18 36 15,-17 35 1,17 0-1,0 0-15,0-1 16,0 1-16,0 0 0,0 53 16,0-71-16,17 54 15,1-72-15</inkml:trace>
  <inkml:trace contextRef="#ctx0" brushRef="#br0" timeOffset="350071.0584">17533 13847 0,'0'88'16,"0"-176"-16,0 229 0,0-36 16,0-69-16,0 17 0,0-18 15,0-17-15,0-1 0,-18-17 16,18-17 0,0-19-16,0-17 0,0-52 15,0 34 1,18 0-16,0 1 15,17-1-15,-17 18 0,52 1 16,-52 34-16,17 36 16,-17-1-16,-18 36 15,0-18-15,-18 36 16,0-53-16,1-1 16,17 1-16,0-36 15,17-17 1</inkml:trace>
  <inkml:trace contextRef="#ctx0" brushRef="#br0" timeOffset="350277.1153">17868 13670 0,'0'0'16,"0"18"-16,0-1 0,18 36 16,-1-17-1,1-36-15,0 0 0,-1 17 16,1-17-16,0 0 0,17-17 15,-35-1-15,0 0 16,18 1 0,-18-1-16,0 0 0,0 1 15,0-1 1</inkml:trace>
  <inkml:trace contextRef="#ctx0" brushRef="#br0" timeOffset="350459.8926">18115 13705 0,'18'-35'0,"-1"18"16,1-1-1,0 0-15,17 1 0,18 17 16,-18-18 0,0 18-16,1 0 0,-1 0 15,0 0-15,18-18 16,-35 1-16</inkml:trace>
  <inkml:trace contextRef="#ctx0" brushRef="#br0" timeOffset="350610.0706">18380 13300 0,'0'0'0,"0"70"0,0 1 15,-18 105 1,36-105-16,-18 17 0,17-17 15,-17-19-15,0 37 16,0-54-16,-17-17 0</inkml:trace>
  <inkml:trace contextRef="#ctx0" brushRef="#br1" timeOffset="547383.2232">2505 15311 0,'-18'-18'16,"36"36"-16,-1 52 16,19-17-16,-19 106 15,1-71-15,-18 18 16,0-18-16,0-17 0,18-19 16,-18 19-1,0-53-15,0-36 16,-18-70-1,18 35-15,-18-18 16,18-17-16,-17 18 0,-1-107 16,18 107-16,18-71 15,-1 88-15,1 35 16,0 0-16,34 18 16,-34 18-16,35 70 15,-35-17-15,17-18 0,-17 35 16,-1-18-16,36 72 15,-35-90-15,-1 19 16,-17-36-16,18 18 0,0 0 16,-18-35-16,0-1 15</inkml:trace>
  <inkml:trace contextRef="#ctx0" brushRef="#br1" timeOffset="547522.8408">2716 15822 0,'0'0'16,"53"0"-16,-35-18 0,53 18 15,-36 0-15,0 0 16</inkml:trace>
  <inkml:trace contextRef="#ctx0" brushRef="#br1" timeOffset="547906.5656">3016 15822 0,'0'0'15,"-17"53"-15,17-18 0,0 18 16,17-18 0,1-17-16,17 0 0,-17-1 15,52-17-15,-34 0 16,-19-17-16,19-19 0,-19 1 15,18-53-15,-35 35 16,0 0-16,-17-17 16,-18-71-16,-1 70 15,-17-17-15,-35-53 16,35 105-16,18 1 0,17 35 16,1 0-16,17 35 15,17 89 1,19 17-16,-1-70 0,0 17 15,71 35 1,-53-52-16,-18-36 0,71 36 16,-71-54-16,-17-17 15,0 18-15,-1-36 16,-17 1-16</inkml:trace>
  <inkml:trace contextRef="#ctx0" brushRef="#br1" timeOffset="548112.5939">3369 15787 0,'0'0'0,"18"17"0,-1 19 16,1-1-16,17 0 16,-17 1-16,17-1 0,0-18 15,-17 1-15,17 0 0,-17-1 16,0-17-16,-1 0 0,1-17 16,-18-1-16,-18 0 15,18-17-15,-17-18 16,-1 18-16,18 0 15,0 17-15,0 0 0,18 18 16</inkml:trace>
  <inkml:trace contextRef="#ctx0" brushRef="#br1" timeOffset="548578.6968">3810 15875 0,'-18'0'0,"1"0"15,-1 18-15,0-1 16,18 1-16,18 35 16,0-36-16,35 19 15,-36-19-15,19-17 16,-1 0-16,-18 0 16,-17-17-16,0-19 15,-17 1-15,17 18 16,-35-36-1,17 35-15,0 0 0,18 1 16,-17 17-16,17 17 16,17 19-1,1-19-15,0 1 0,-1 0 0,1-1 16,35 18 0,-36-35-16,1 18 15,0-18-15,-18-18 16,0-17-1,0 0-15,35 0 16,-35 17 0,18 0-16,-1 1 15,1 17-15,0 0 0,-1 35 16,1-17-16,-1 35 16,1-18-16,0 0 15,-1 0-15,19-17 16</inkml:trace>
  <inkml:trace contextRef="#ctx0" brushRef="#br1" timeOffset="549195.9996">4269 15893 0,'0'17'16,"0"19"-16,0-89 0,0 123 15,17 1 1,19-54-16,-19 1 16,36-18-16,-35 0 15,-1 0-15,19-18 16,-36 1-16,0-1 16,0 0-16,0 1 15,-18-1-15,36 18 47,-1 18-31,1-1-16,17 1 15,-17-18-15,17 18 16,-17-18-16,35 0 16,-36 0-16,1 0 15,-18-18 32,18 0-31,-1 1-16,1-36 15,0 0-15,-1-35 16,-17 35-16,0-71 16,-17 54-16,-1 17 0,-17 0 15,-18-35 1,35 70-16,-17 1 0,17 17 15,0 0-15,1 52 16,17 19-16,0 0 16,17-1-16,1 1 0,17 17 0,1-18 15,52 54 1,-35-71-16,53-18 16,-53-17-16,17-18 15,-52-18-15,-1 18 16,-17-18-16</inkml:trace>
  <inkml:trace contextRef="#ctx0" brushRef="#br1" timeOffset="549575.0068">5345 15399 0,'17'0'16,"-34"0"-16,34 17 15</inkml:trace>
  <inkml:trace contextRef="#ctx0" brushRef="#br1" timeOffset="549695.8981">5433 15787 0,'17'-18'0,"1"1"16</inkml:trace>
  <inkml:trace contextRef="#ctx0" brushRef="#br1" timeOffset="552200.3399">1341 17886 0,'0'0'16,"17"0"-16,-17 17 0,0-34 15,0-1 1,0 1-16,-17-72 16,-1 36-16,0-52 15,1 52-15,-19-53 16,19 53 0,17 18-16,-18-1 0,18 1 15,0 17-15,0 1 16,18-1-1,35 18 1,-36 0-16,19-17 16,52 17-16,-35-18 15,0 18-15,0-18 0,52 1 16,-69 17 0,17 0-16,-18-18 0,-18 18 15,1 0-15,0 0 16</inkml:trace>
  <inkml:trace contextRef="#ctx0" brushRef="#br1" timeOffset="552648.7662">1058 17886 0,'0'17'31,"18"1"-15,0 0-16,-1-1 0,19 54 15,-19-36-15,36 18 16,-35-35-1,35 17-15,-36-35 16,19-18-16,16-34 16,-16 16-16,34-34 15,-52 34-15,35-34 16</inkml:trace>
  <inkml:trace contextRef="#ctx0" brushRef="#br1" timeOffset="570083.1976">7355 15363 0,'-52'-35'16,"-1"35"-16,17 0 0,-34 35 15,34-17-15,19 0 16,-1 17-16,1 18 15,34-18-15,1-17 0,17 0 16,36 34 0,-36-34-16,18 0 0,17 17 15,-52-17-15,0-1 16,-18 1-16,0 0 16,-36 17-16,1-18 15,-35 1 1,34-18-16,-34-18 15</inkml:trace>
  <inkml:trace contextRef="#ctx0" brushRef="#br1" timeOffset="570233.4449">7567 15610 0,'35'71'15,"-70"-142"-15,70 177 0,-35-70 16,18 34-16,-18-52 15,18 17-15</inkml:trace>
  <inkml:trace contextRef="#ctx0" brushRef="#br1" timeOffset="570350.8185">7549 15328 0,'0'0'15,"18"35"-15,0-17 0,-1 0 16</inkml:trace>
  <inkml:trace contextRef="#ctx0" brushRef="#br1" timeOffset="570733.9516">7955 15469 0,'0'0'15,"-88"53"-15,70-17 16,1-19-16,-1 54 16,18-36-16,53 18 15,-18-35-15,-17-18 16,17 0-16,0 0 0,1 0 16,17-53-16,-36 35 15,-17-53 1,0 36-16,0 18 0,0-1 15,0 36 1,0 17-16,18 0 0,0 36 16,-1-1-16,1 1 0,-1-1 15,1 1-15,0-18 16,-1 17-16,1 19 16,-36-72-16,1 18 0,-19-35 15,-16 18 1,-1-18-16,17-18 0,1 1 0,0-18 15,0-1-15,-1 1 16,1-18-16,17-18 0</inkml:trace>
  <inkml:trace contextRef="#ctx0" brushRef="#br1" timeOffset="571367.9325">8326 15558 0,'17'17'0,"-34"-34"0,34 69 16,-17-34-16,18 0 16,-18-1-16,0 1 0,17 0 15,-34-36-15,17-17 16,-18 17 0,1-35-16,17 18 15,0 17-15,0 1 16,17 17-16,36 0 15,-35 17-15,-1 1 0,1 17 16,0-17-16,-1 35 16,1-36-1,-18-34 1,0-1 0,0 0-16,0-17 15,18 0-15,-1 35 16,1-18-16,0 36 15,17 17-15,-18-17 16,-17-1-16,18 1 0,-18 0 16,18 17-16,-1-35 15,-17 18-15,18-18 16,0-18-16,-18-17 16,0 17-16,17-17 15,-17 17-15,0 1 16,0 34-1,18 36 1,-18-18-16,18 1 0,-1-1 16,1 0-16,-1-17 0,19-1 15,17 1-15,-36-18 16,1-18 0,-18 1-16,-18-36 0,1 35 15,-36-35 1,17 36-16,-16-19 15,34 36-15,0 0 16,36 0-16,17 0 16</inkml:trace>
  <inkml:trace contextRef="#ctx0" brushRef="#br1" timeOffset="571524.2312">9031 15610 0,'0'36'15,"0"-72"-15,18 89 0,-1-35 16,19 35 0,-19-35-16,1-1 0,0 1 15,-1-1-15,1-17 0</inkml:trace>
  <inkml:trace contextRef="#ctx0" brushRef="#br1" timeOffset="571624.8716">9137 15540 0,'18'18'0</inkml:trace>
  <inkml:trace contextRef="#ctx0" brushRef="#br1" timeOffset="571997.5008">9349 15575 0,'0'35'0,"0"1"15,17-19-15,-17 1 0,18 0 16,17-1 0,-17-17-16,17-35 15,-35 17-15,18-17 0,-1-35 16,-17-36-1,-17 53-15,17-18 0,-18 1 16,-35-71 0,18 88-16,0 0 0,17 35 15,0 0-15,18 36 16,0 17-16,0 18 0,0 0 16,18 18-16,35 70 15,0-71-15,0 1 0,-18-18 16,53 17-1,-53-34-15,-17-19 0,17 1 16,-17 0-16,0-18 16</inkml:trace>
  <inkml:trace contextRef="#ctx0" brushRef="#br1" timeOffset="572436.435">10001 14923 0,'-17'88'16,"34"-176"-16,-34 246 0,17-87 0,-18 88 16,0-89-16,18 18 0,-17 53 15,17-88 1,0-17-16,17-1 0,19 0 16,-19-35-16,36-35 15</inkml:trace>
  <inkml:trace contextRef="#ctx0" brushRef="#br1" timeOffset="572608.5885">10160 15381 0,'0'0'16,"35"18"-16,1-18 0,16 0 15,54-18-15,-53 0 16,0 1-16,-18-1 0,18-17 15,-35 17-15,-18 1 16,0-1-16</inkml:trace>
  <inkml:trace contextRef="#ctx0" brushRef="#br1" timeOffset="572758.7822">10283 15205 0,'36'106'15,"-72"-212"-15,72 264 0,-19-105 0,19 53 16,-19-53-16,1-18 16,0 1-16,17 17 15</inkml:trace>
  <inkml:trace contextRef="#ctx0" brushRef="#br1" timeOffset="573220.745">10583 15469 0,'0'0'15,"-35"36"-15,35-19 0,-18 19 0,18 16 16,18-34-16,0 0 16,35-18-1,0 0-15,-18 0 0,-18-18 16,1 0-16,-18-17 15,0 0-15,0 17 16,-18 1-16,1-1 0,-1 0 16,18 1-16,-17 34 15,17 1 1,17 0-16,-17-1 0,18 1 16,-1 17-16,19 0 15,-19-17-15,19 17 16,-19-35-16,1 0 0,-18-17 15,0-19 1,0 19 0,0-1-16,0-17 15,18 17-15,34 36 16,-34-18-16,0 18 16,35 17-16,-36-18 15,1 1-15,17 0 16,-35-1-16,0 1 15,18-18-15,-18 18 16</inkml:trace>
  <inkml:trace contextRef="#ctx0" brushRef="#br1" timeOffset="573592.5392">11095 15011 0,'0'0'15,"18"88"-15,-1-35 0,1 70 16,-18-52-16,17 70 16,1-88-16,-18 0 15,18-18-15,-18-17 0,17 17 16,-17-53 15,0-35-31,18 18 16,-18 18-16,53-19 15,-35 36-15,34 0 16,-34 18-16,0 0 16,-1-1-16,19 36 15,-19-35-15,-17 17 0,0-17 16,18 17-16,-18 0 15</inkml:trace>
  <inkml:trace contextRef="#ctx0" brushRef="#br1" timeOffset="574717.1969">13776 15152 0,'0'0'16,"18"70"-16,-1 1 0,1 17 0,-18 53 16,0-70-16,0-18 15,0 0 1,0-71-1,-35-70-15,35 35 16,-18-18-16,0 1 16,18-1-16,0 1 0,36-71 15,-19 88-15,36 0 16,35 17-16,-35 36 16,-17 0-16,-1 18 15,-18 0-15,-17 17 0,0 36 16,0-36-16,-35 18 15,18-18-15,-19 0 0,-17 36 16,18-54-16,17 1 16,1 0-16,-1-18 15,18 17-15,18-17 0,-18 18 16,35 0-16,18 35 16,-18-18-16,-17-17 15,17 17-15,18 18 16,-35-18-16,-1-17 0,1-1 15,0 1-15</inkml:trace>
  <inkml:trace contextRef="#ctx0" brushRef="#br1" timeOffset="575045.4892">14270 15540 0,'18'35'0,"-1"-35"16,1 18-16,52-18 16,-52-18-16,17 1 0,-17 17 15,0-18-15,-18-35 16,0 35-16,-18 1 0,0-19 16,-35 1-1,-17 35-15,52 0 16,-17 18-16,17 17 0,18 18 15,0-18-15,18 1 16,17-19-16,0 18 0,18-17 16,0 0-16,0-1 0,0-17 15,35 18 1,-52-18-16,-1-18 16</inkml:trace>
  <inkml:trace contextRef="#ctx0" brushRef="#br1" timeOffset="575407.068">14817 15046 0,'-36'0'0,"19"18"16,-1-1-16,0 71 15,1-35-15,17 0 0,17 0 16,19 35-1,-1-52-15,0-1 0,1 0 16,52 1-16,0-1 16,-53-35-16,1 17 15,-1-17-15,0 0 16,-35-17-16</inkml:trace>
  <inkml:trace contextRef="#ctx0" brushRef="#br1" timeOffset="575822.8373">15205 15117 0,'-18'0'16,"18"17"-16,0 18 0,0 54 15,0-54-15,35 71 16,-35-71-16,36 18 16,17 18-16,-18-36 15,0-18-15,0-17 0,1 0 16,-1-17-16,18-54 16,-18 36-16,-17 0 15,-1-18-15,-17-53 16,18-18-16,-36 89 15,18 0-15,-17 0 0,17 17 16,0 53 0,0 53-1,0-35-15,17 18 16,1-18-16,0 0 16,17 0-16,0 0 0,18 52 15,-35-69-15,-1 17 16</inkml:trace>
  <inkml:trace contextRef="#ctx0" brushRef="#br1" timeOffset="587056.867">16298 8961 0,'18'0'16,"0"0"-1,52 0-15,-52 0 16,17 17-16,0-17 16,-17 18-16,0 17 0,-18 36 15,-18-18-15,-17 52 16,-1-52-16,19 0 16,-1 18-16,-17 35 15,17-53-15,18-1 0,0 1 16,36 36-16,-19-54 15,18 0-15,1 0 0,-1 1 16,0-1-16,36 18 16,-54-18-16,1 18 15,0-18-15,-18-17 16,-18 0-16,18 17 0,-18-17 16,1-1-16</inkml:trace>
  <inkml:trace contextRef="#ctx0" brushRef="#br1" timeOffset="587951.91">16051 9102 0,'-17'17'16,"-1"-17"-16,18 18 15,-18-18-15,36 0 47,0-18-31,-18 1 0,17-1-16,19 0 0,-19-17 15,1 0-15,0 0 16,-1 17-16,-17-17 0,36-1 15,-19 19-15,18-19 16,-17 19-16,17 17 16,-17-18-16,17 18 0,18 18 15,-18 17-15,1-17 16,17 17-16,-18-17 0,18 17 16,-18-17-16,53 34 15,-52-34-15,-1 0 0,-17-1 16,-1 1-16</inkml:trace>
  <inkml:trace contextRef="#ctx0" brushRef="#br1" timeOffset="589570.3888">14623 10495 0,'17'35'0,"-17"-17"15,0 17-15,18 54 16,-18-37-16,0 72 16,0-89-16,0 36 15,0-54-15,0 1 16,0-36 0,0-52-1,18 17-15,-18-18 0,17 18 0,-17 1 16,35-54-1,-35 70-15,18 19 0,0-1 16,-1 18-16,1 0 0,0 35 16,-1 1-16,1 52 15,-18-35 1,0 0-16,18-18 0,-1 0 16,1 1-16,0 34 15,-1-52-15,18-1 16</inkml:trace>
  <inkml:trace contextRef="#ctx0" brushRef="#br1" timeOffset="591121.0279">15240 10830 0,'0'18'16,"0"17"-16,0 0 15,0 36-15,0-36 16,0 1-16,18-1 0,-1 18 15,-17-36 1,18 1-16,0-18 0,-1 0 16</inkml:trace>
  <inkml:trace contextRef="#ctx0" brushRef="#br1" timeOffset="591287.035">15452 10901 0,'0'0'16,"0"70"-16,0-34 0,17-1 16,1 36-1,0-36-15,-18-18 0,35 36 16,-35-35-16,0 0 16</inkml:trace>
  <inkml:trace contextRef="#ctx0" brushRef="#br1" timeOffset="591435.0126">15363 11095 0,'36'-18'16,"-1"1"-16,0 17 16,1-18-1,-19 18-15</inkml:trace>
  <inkml:trace contextRef="#ctx0" brushRef="#br1" timeOffset="591689.7308">15681 10760 0,'53'17'15,"-35"1"-15,17 0 0,35 17 16,-34-35-16,17 35 16,-18-17-1,-18-1-15,1-17 16</inkml:trace>
  <inkml:trace contextRef="#ctx0" brushRef="#br1" timeOffset="591866.3902">15946 10689 0,'-53'88'16,"106"-176"-16,-124 212 0,36-54 15,35-35-15,0 1 0,0-19 16,17 19-16,1-19 16</inkml:trace>
  <inkml:trace contextRef="#ctx0" brushRef="#br1" timeOffset="592289.0587">16228 10866 0,'17'52'15,"-34"-104"-15,34 122 0,1-52 16,0-1-16,-18-34 31,0-19-15,0 1-16,0 0 0,17-36 16,-17 36-16,18 0 15,-18 17-15,35-17 16,-17 17-16,0 18 15,-1 0-15,18 18 0,-17 0 16,0-1-16,-1 18 0,1 18 16,-18-17-16,18-1 15,-18 0-15,0-17 16,0-1-16,0 1 0</inkml:trace>
  <inkml:trace contextRef="#ctx0" brushRef="#br1" timeOffset="593485.149">16916 10954 0,'0'-18'16,"-18"36"-1,0-1 1,1 36 0,-1-17-16,18-19 15,0 1-15,0 17 0,0 0 16,18-35-16,17 0 16,-17 0-16,-1-17 15,1-1-15,0-17 16,-1 17-16,-17 1 15,18 17-15,0 0 16,-1 17-16,18 1 16,-17 0-16,0-18 0,-1 17 15,1 1 1,0-18-16,-18-18 16,-36-17-1,19 17-15,-1 1 16,0-1-16,1 0 0,-1 1 15,18-1-15,0 0 16,18 1-16</inkml:trace>
  <inkml:trace contextRef="#ctx0" brushRef="#br1" timeOffset="593706.6577">17304 10724 0,'35'0'15,"-70"0"-15,105 18 0,-34 0 0,34 17 16,-17 0-16,0 1 16,-35-1-16,17-18 15,-35 1-15,18 0 16,-36-18-16</inkml:trace>
  <inkml:trace contextRef="#ctx0" brushRef="#br1" timeOffset="593869.4188">17551 10724 0,'0'0'0,"-53"89"0,35-54 16,1 0-16,17 18 15,0-35-15,17-1 0,-17 1 16,53-18-16,-35 0 16</inkml:trace>
  <inkml:trace contextRef="#ctx0" brushRef="#br1" timeOffset="594197.0946">17780 10760 0,'0'0'0,"18"35"16,-18 36-16,0-54 15,17 18-15,-17-17 16,0-36 0,0-17-1,0 0-15,0-36 16,18 36-16,0-35 15,-1 34-15,18 1 16,-17 35-16,0 0 16,17 35-1,-17-17-15,-1 17 0,-17 0 16,18-17-16,-18 17 0,18 18 16,-1-17-1,-17-1-15,0-18 0</inkml:trace>
  <inkml:trace contextRef="#ctx0" brushRef="#br1" timeOffset="594457.5652">18344 10760 0,'-17'17'16,"34"-34"-16,-52 52 0,35-17 0,0 35 16,18-36-1,-1 1-15,36 35 16,36-36-16,-37 1 16,-16-18-16,-1 0 0,36 0 15,-54 0 1,-17-18-1</inkml:trace>
  <inkml:trace contextRef="#ctx0" brushRef="#br1" timeOffset="595537.6348">17974 11412 0,'53'18'0,"-18"-18"16,18 0-16,71 0 16,-54-18-16,71 18 15,-88 0-15,-18 0 16,-17 0-16,17 18 0</inkml:trace>
  <inkml:trace contextRef="#ctx0" brushRef="#br1" timeOffset="596943.3992">18362 10795 0,'0'-18'31,"18"1"-15,-1-1-16,19 0 15,-19 1-15,19-1 16,-19 18 0,1 0-16,-18 18 15,0-1 1</inkml:trace>
  <inkml:trace contextRef="#ctx0" brushRef="#br1" timeOffset="597733.7022">20214 10389 0,'0'-53'0,"0"106"0,0-141 15,-17 53-15,17 17 0,-36-52 16,-17 34 0,36 36-16,-1 0 15,-17 18-15,0 53 16,17-19-16,0 107 16,18-88-16,18 17 0,0-17 15,-1-1-15,18 1 0,18 34 16,-35-69-16,35 34 15,-53-52 1,0 0-16,0-36 16,-35 18-16,-1-53 15,1 18-15,17-1 16,-17 1-16,18 0 16,17 17-16,17 1 15,36 17-15,-18 0 16,18 0-16,0 0 0,35 0 15,-35 0 1,-35 0-16</inkml:trace>
  <inkml:trace contextRef="#ctx0" brushRef="#br1" timeOffset="597951.0549">20479 10707 0,'0'0'0,"17"35"16,1-17-16,17 17 15,18 0-15,0-17 16,-18 17-16,36-17 16,-18 17-1,-35-17-15,-1-1 0,-17 1 16</inkml:trace>
  <inkml:trace contextRef="#ctx0" brushRef="#br1" timeOffset="598468.6261">20796 10707 0,'-17'17'0,"-19"1"0,-17 35 16,-17 35 0,35-53-16,-18 36 15,35-36-15,18-17 16,0 17-16,18-17 0,17-18 15,-17 18-15</inkml:trace>
  <inkml:trace contextRef="#ctx0" brushRef="#br1" timeOffset="598720.2198">21184 10231 0,'-53'-18'0,"106"36"0,-123-36 16,17 36-16,35 17 15,1 71 1,17-36-16,0-17 16,0 18-16,17-1 0,54 54 15,-54-71-15,36 70 16,-35-88-16,-18 36 15,0-53-15</inkml:trace>
  <inkml:trace contextRef="#ctx0" brushRef="#br1" timeOffset="598862.2531">21008 10813 0,'18'-18'15,"-36"36"-15,53-36 0,18 18 16,-35 0-16,17 0 0,36 0 15,-54 0-15,19 0 16,-19 0-16,1 0 0</inkml:trace>
  <inkml:trace contextRef="#ctx0" brushRef="#br1" timeOffset="599263.4158">21661 10742 0,'17'0'16,"1"18"-1,17-18-15,18 35 16,-18-17-16,1 17 16,-1-17-16,-17-1 0,-1 1 15</inkml:trace>
  <inkml:trace contextRef="#ctx0" brushRef="#br1" timeOffset="599430.6692">21908 10707 0,'-53'35'16,"17"0"-16,19 1 15,-19 17-15,36-18 16,0 0-16,18-17 0,0 17 16,35 0-16,-36-35 15</inkml:trace>
  <inkml:trace contextRef="#ctx0" brushRef="#br1" timeOffset="599786.1776">22243 10654 0,'0'70'16,"0"-140"-16,0 176 0,0-71 0,0 18 15,17-18-15,-17-17 16,0-36 15,18-52-15,0 34-16,-1-69 16,1 69-16,-1-17 0,19 0 15,17 36 1,-18 17-16,-17 17 15,-1 1-15,36 53 16,-35-36-16,-18 71 16,0-53-16,0-18 0,0 18 15,0-18-15,17 0 0,-17-17 16,0 0-16,0-1 0</inkml:trace>
  <inkml:trace contextRef="#ctx0" brushRef="#br1" timeOffset="600063.6422">22948 10742 0,'-17'0'0,"-1"0"0,53 0 0,-88 0 0,18 18 15,0 35 1,35-18-16,0 0 0,0 0 16,17-17-16,19 17 0,34 1 15,-35-19-15,18 1 16,-17-18-16,-19 0 16,19 0-16,-19 0 0,-17-18 15,-17 18-15</inkml:trace>
  <inkml:trace contextRef="#ctx0" brushRef="#br1" timeOffset="600426.0503">22348 11412 0,'0'0'15,"36"0"-15,-1 0 0,0-17 16,106 17 0,-70 0-16,105 0 15,-87 0-15,87 17 16,-105-17-16,34 18 16,-87-18-16,-18 18 15</inkml:trace>
  <inkml:trace contextRef="#ctx0" brushRef="#br1" timeOffset="604708.2304">18362 11800 0,'0'-17'0,"18"34"47,-1 36-31,1-17-16,0 69 15,-1-52-15,-17 0 16,18 53-16,0-71 16,-18 18-16,17-17 0,-17-1 15,0 0-15,-17-35 16</inkml:trace>
  <inkml:trace contextRef="#ctx0" brushRef="#br1" timeOffset="605008.2841">18080 12083 0,'0'0'15,"18"-18"1,34-17 0,-16 17-16,-1 0 15,36-34-15,-19-1 16,-34 17-16,0 1 16,17-18-16,-35 18 15,18 17-15,-1 36 31,19 17-15,-1 0-16,35 36 16,-34-53-16,-1-1 15</inkml:trace>
  <inkml:trace contextRef="#ctx0" brushRef="#br1" timeOffset="653514.7004">11977 7849 0,'0'18'79,"0"0"-79,0-1 15,-18 36 1,1-35-16,-1 70 15,18-35-15,-18 70 16,1-34-16,17-19 0,-18 36 16,18-18-16,-18 18 15,18 0-15,0 0 0,-17 105 16,-1-105-16,18-18 16,0 1-16,0 87 15,-18-106-15,18-17 0,0 0 16,0 53-1,0-88-15,0 17 0,0-17 16,0-1-16,18 1 16,-18-53-1</inkml:trace>
  <inkml:trace contextRef="#ctx0" brushRef="#br1" timeOffset="653974.354">11536 7920 0,'17'0'16,"1"0"-1,0-18-15,17 1 0,36-36 16,-36 35-16,0-17 16,0-1-16,1 19 15,34-36-15,-52 53 16,0 0-16,-1 0 0,1 35 16,-1-17-16,19 70 15,-19-53-15,1 1 0,17-1 16,1 18-1,-36-18-15,17-17 0,-17-1 16</inkml:trace>
  <inkml:trace contextRef="#ctx0" brushRef="#br1" timeOffset="655381.9831">10548 10178 0,'0'0'16,"18"70"-16,-1-35 0,-17 18 15,0 36 1,0-1-16,-17-53 15,17-17-15,0-1 16,-18-34-16,18-1 16,0 0-16,-18-70 15,18 53-15,18-18 0,0-18 16,-1 54 0,1-1-16,-18 1 0,18 17 15,-1 0-15,1 17 16,0 1-16,-18 17 0,17 36 15,1-36-15,-18 0 16,17 36-16,-17-36 16,0-17-16,18-1 0,-18 1 15</inkml:trace>
  <inkml:trace contextRef="#ctx0" brushRef="#br1" timeOffset="655643.6184">10795 10407 0,'0'53'0,"0"-106"0,0 141 15,35-53 1,-17-35-16,35 18 16,-36-18-16,36-18 15,-35 18-15,0-35 16,-18 0-16,-18-18 15,0 35-15,1-17 16,-19 17-16,19 1 0,-36-1 16,35 0-16,1 18 15,17-17-15</inkml:trace>
  <inkml:trace contextRef="#ctx0" brushRef="#br1" timeOffset="655921.411">11095 10495 0,'-18'35'15,"36"-70"-15,-53 70 0,17-17 0,18-36 32,18-17-32,-18 18 15,0-1-15,17-35 16,1 35-16,0 1 15,-1 17-15,1 0 16,-1 17 0,1 1-16,-18 0 0,18-1 15,-18 1-15,35 17 16,-35-17-16,18-18 16</inkml:trace>
  <inkml:trace contextRef="#ctx0" brushRef="#br1" timeOffset="656200.23">11377 10460 0,'18'0'15,"-1"0"-15,19-18 16,-1 18-16,0 0 16,0-17-16,-17 17 15,17-18 1</inkml:trace>
  <inkml:trace contextRef="#ctx0" brushRef="#br1" timeOffset="656403.5843">11536 10072 0,'0'0'16,"17"0"-16,1 17 15,0 36 1,-1-17-16,1 69 16,-18-52-16,0 18 0,0-18 15,18 53-15,-1-36 16</inkml:trace>
  <inkml:trace contextRef="#ctx0" brushRef="#br1" timeOffset="656593.4552">11800 10425 0,'0'0'16,"18"53"-16,-18-36 0,18 18 0,-1-17 15,19 17 1,-36-17-16,17 0 0,1-1 15</inkml:trace>
  <inkml:trace contextRef="#ctx0" brushRef="#br1" timeOffset="656965.9206">11942 10583 0,'17'-17'16,"-17"-19"-1,18 19-15,-18-18 0,17-18 16,1 35-16,0-17 16,-1 35-1,1 0 1,-18 35-16,18-17 0,-18-1 16,0 19-16,17 16 15,-17-34-15,18 0 16,0-1-16,-18 1 0,35-18 15</inkml:trace>
  <inkml:trace contextRef="#ctx0" brushRef="#br1" timeOffset="657540.0414">12206 10460 0,'0'0'15,"18"18"-15,-1-18 0,1 0 16,35 0-16,-35 0 16,-1-36-16,1 36 15,-18-17-15,-18-1 16,1 0 0,-1 18-16,0 0 0,1 18 15,17 0-15,-18-1 0,18 19 16,18-19-16,-18 1 15,17-1-15,1-17 0,0 18 16,35-18-16,-18 0 16,18-35-1,-36 17-15,-17 1 16,0-1-16,0 0 16,-17 18-16,-19 0 15,19 18-15,17 35 16,0-36-1,0 1-15,17 0 0,-17-1 16,18 1-16,17 17 16,-17-35-16,0 0 0,-1 0 15,1 0-15,0-17 16,-18-1-16,0 0 16,0-17-1,0 17-15,0 1 16,17 17-1,1 17-15,-1 1 16,1-18-16,0 18 16,-1-18-1,1 0-15,-18 17 0,18-17 16,-18-17-16,17 17 16</inkml:trace>
  <inkml:trace contextRef="#ctx0" brushRef="#br1" timeOffset="657744.0944">12859 10513 0,'0'0'0,"17"17"0,-17 1 16,18 17-16,0-35 15,-18 18 1,17-18-16,-17-18 16</inkml:trace>
  <inkml:trace contextRef="#ctx0" brushRef="#br1" timeOffset="657895.0109">12823 10336 0,'18'0'0,"0"18"16,-1-18-16,19 0 16,-19 0-16,1 0 0,0 0 15,-1 0 1</inkml:trace>
  <inkml:trace contextRef="#ctx0" brushRef="#br1" timeOffset="657978.5568">13000 10354 0,'0'0'16</inkml:trace>
  <inkml:trace contextRef="#ctx0" brushRef="#br1" timeOffset="658429.6272">13035 10178 0,'0'53'16,"0"-1"-16,0-16 0,0 52 16,18-53-16,-18 1 15,17-1-15,-17 0 0,36 0 16,-19-17-1,-17 0-15,18-1 0,0-17 16,17 18 0,-17 0-16,17 17 15,-18 18 1,-17-36-16,0 19 16,0-19-16,0 1 0,-17 0 15,-1 17-15,1-35 16,-1 0-16,0-35 15,18 17-15,0-17 16,36-36-16,16 1 16,-16 34-16,-1 19 15,0-1-15,18-17 16,-35 35-16,-1-18 16,-34 36-16,-18-18 15</inkml:trace>
  <inkml:trace contextRef="#ctx0" brushRef="#br1" timeOffset="659135.8822">10936 11271 0,'0'0'0,"0"-17"15,-18 17-15,1-18 16,-1 18-1,1 18 1,-1-1-16,0 19 0,1 34 16,17-35-16,0-17 15,0 17-15,17-17 0,19 0 16,-19-18-16,1 0 16,17 0-1,-35-18-15,18 0 0,-18-17 16,17 17-16,-17-52 15,0 52-15,0 1 0,0-1 16,18 18 0,0 0-1,-1 0-15,19 0 16,-1 0-16,-17 0 16,-1-18-16,1 18 0,17-53 15,-35 36-15,0-19 16,0 19-16,-18-18 0,1-1 15,-36-34 1,35 52-16,1 0 16,-1 18-16,18 36 15,0-1-15,0 36 0,0-19 16,18 19-16,-1 88 16,1-89-16,17 54 15,0-89-15,18 0 16,-35-17-16,0-18 15,-1 0-15,-17-35 16,0 17-16,0-17 16,0-36-1,-17 18-15</inkml:trace>
  <inkml:trace contextRef="#ctx0" brushRef="#br1" timeOffset="659297.5353">11289 11395 0,'18'0'16,"-36"0"-16,53 0 0,-17 0 16,-1 0-16,1-18 15,0 0-15,-1 1 16,-17-1-16,18 1 16,-18-1-16</inkml:trace>
  <inkml:trace contextRef="#ctx0" brushRef="#br1" timeOffset="659630.3763">11395 11183 0,'0'35'16,"-18"-17"-16,36-71 0,-36 141 0,18-52 16,0-1-16,0 18 15,18-18-15,-1-17 0,-17-1 16,36 1-16,-19-18 15,1 0 1,-18-18 0,0 1-1,18 17 1,-1 0 0,1 0-1,-1 0-15,1 0 0,17-18 16,-17 0-16,0 18 15,-18-17-15,17-1 16,1 18-16,-18-18 0,0 1 16</inkml:trace>
  <inkml:trace contextRef="#ctx0" brushRef="#br1" timeOffset="660007.2014">12100 11483 0,'18'70'0,"-36"-140"16,36 193-16,0-34 15,-1-36-15,1-36 0,-1 18 16,-17 1-1,0-19-15,-17-17 0,-1-17 16,-17-36 0,17 18-16,18-1 0,-17-17 15,17-53 1,17-17-16,1 70 16,0 18-16,17 17 0,-18 1 15,19 17-15,-1 17 16,-35 1-16,18-1 15,-18 19-15,0-19 0,-36 19 16,36-19 0,-17 1-16,17 0 0</inkml:trace>
  <inkml:trace contextRef="#ctx0" brushRef="#br1" timeOffset="660248.9408">12435 11483 0,'36'35'16,"-72"-70"-16,72 88 0,-19-53 0,36 0 15,-17-18-15,-1 1 16,-18-1-16,19-35 16,-36 35-16,-18 1 15,0-1-15,1 0 0,-18 18 16,-36-17-16,53 17 0,-17 17 15,17 19 1,18-19-16,36 1 16</inkml:trace>
  <inkml:trace contextRef="#ctx0" brushRef="#br1" timeOffset="660475.0508">12700 11430 0,'-35'0'16,"17"0"-16,0 0 15,18 18 1,18-1-16,-18 1 16,18 0-16,-1-18 0,1 17 15,17 1-15,-17-18 0,35 0 16,-18 0-16,-17 0 16,-1 0-16,1-18 15,-18 1-15,-18-19 16,18 19-16,0-1 15,-17 18-15,-1-18 16</inkml:trace>
  <inkml:trace contextRef="#ctx0" brushRef="#br1" timeOffset="660697.1865">12859 10971 0,'35'53'16,"-17"0"0,-1-17-16,1 34 0,0-17 0,-1 18 15,-17-19-15,0 19 16,0 17-16,0-53 16,-17 36-1,17-53-15</inkml:trace>
  <inkml:trace contextRef="#ctx0" brushRef="#br1" timeOffset="660859.8436">13141 11465 0,'18'36'0,"-36"-72"0,36 89 16,-1-35-1,1-18-15</inkml:trace>
  <inkml:trace contextRef="#ctx0" brushRef="#br1" timeOffset="660998.0392">13194 11183 0,'0'0'16,"0"-18"-16</inkml:trace>
  <inkml:trace contextRef="#ctx0" brushRef="#br1" timeOffset="661681.207">13406 11606 0,'-18'18'16,"18"-36"-16,18 1 15,-18-1-15,17 0 16,1-34 0,-1 34-16,-17 0 0,18 18 15,-18 18 1,0 17-1,0 0-15,0-17 16,18 0-16,-1-1 16,1 1-16,35-18 15,-35 0-15,-1-18 16,19 1-16,-19-1 16,1-17-16,-1 0 15,-17 17-15,0 0 16,-17 18-16,-1 0 15,1 18-15,17 0 0,-18 17 16,18 0 0,0 0-16,0-17 15,18 0-15,-1-1 16,1-17 0,-18-17-1,17-1-15,-17 0 16,18 1-16,0 34 15,-1 36 1,1-17-16,0 17 16,-1 70-16,1-70 15,0 0-15,-1 0 16,-17 0-16,0 0 0,0-18 16,0 0-16,-17-17 0,-1-18 15,-17 17-15,-1-17 0,19 0 16,-19-17-16,1-36 15,35 0-15,0-53 16,18 36-16,17 17 16,53-36-16,-52 54 15,69 0-15,-69 17 16,-1 18-16,18-17 16</inkml:trace>
  <inkml:trace contextRef="#ctx0" brushRef="#br1" timeOffset="695790.4144">16475 16686 0,'0'0'16,"17"0"-16,36 0 15,0 0-15,18-17 16,105-1-16,-88 0 15,1 1-15,87-1 16,-106 1-16,54-1 16,-71 18-16,0 0 15,-71 0 1,-17 0 0</inkml:trace>
  <inkml:trace contextRef="#ctx0" brushRef="#br1" timeOffset="696001.2472">16986 16722 0,'-17'35'16,"34"-70"-16,-52 88 0,35-18 0,-18 0 15,18 18-15,0 53 16,0-53-16,18 35 15,0-53-15,-1 1 16,1-19-16,17 1 0,-17-18 16,-1 0-16,1 0 0</inkml:trace>
  <inkml:trace contextRef="#ctx0" brushRef="#br1" timeOffset="696189.6764">17180 16757 0,'0'0'16,"18"123"-16,0-70 0,-1 0 0,1 53 15,-1-71 1,1 18-16,0-17 0,-1-1 16,-17 0-16,0-17 0,-17 17 15,-1-17-15</inkml:trace>
  <inkml:trace contextRef="#ctx0" brushRef="#br1" timeOffset="696351.6581">16775 17339 0,'35'18'16,"0"-18"-16,18 0 16,18-18-16,-1 0 0,89 1 15,-71-1-15,53 18 16,-88 0-1,0 0-15,-18 0 0,-17 18 16</inkml:trace>
  <inkml:trace contextRef="#ctx0" brushRef="#br1" timeOffset="696684.4578">18186 17233 0,'0'0'0,"17"0"16,-17 18-1,-17 17 1,-1 0-16,0-17 0,-17 17 16,18-17-16,-19 0 0,1 17 15</inkml:trace>
  <inkml:trace contextRef="#ctx0" brushRef="#br1" timeOffset="697191.9698">18874 16581 0,'0'0'16,"17"0"-1,36 0 1,71-18-16,52-17 16,-88 17-1,0 18-15,71-35 16,-106 35-16,35 0 16,-70 0-16,0 0 15,-36 0-15,0 0 16</inkml:trace>
  <inkml:trace contextRef="#ctx0" brushRef="#br1" timeOffset="697379.6272">19209 16669 0,'0'0'15,"-18"53"-15,18 0 0,0 0 16,0 35-16,0-35 15,18 35-15,-1-53 16,-17-17-16,36 17 16,-1-35-1</inkml:trace>
  <inkml:trace contextRef="#ctx0" brushRef="#br1" timeOffset="697574.3405">19456 16581 0,'17'70'15,"-34"-140"-15,34 175 0,1-69 0,-18 52 16,0-35-16,18 53 16,-18-71-1,17 0-15,-17-17 0,18-1 16</inkml:trace>
  <inkml:trace contextRef="#ctx0" brushRef="#br1" timeOffset="697763.26">19685 16686 0,'0'0'16,"18"89"-16,-18-36 0,17-1 15,1 37-15,0-36 16,-1-18-16,1 35 16,-18-52-16,0 0 0,0-1 15,-35 1-15</inkml:trace>
  <inkml:trace contextRef="#ctx0" brushRef="#br1" timeOffset="697958.0788">18962 17216 0,'35'35'16,"18"-35"-16,0 0 15,123 0-15,-52-18 16,-1 1-16,1-1 0,-1 18 16,71-18-16,-106 18 15,-35 18-15,0-18 0,-35 18 16,17-1-1</inkml:trace>
  <inkml:trace contextRef="#ctx0" brushRef="#br1" timeOffset="698137.042">20602 17233 0,'18'0'16,"-36"0"-1</inkml:trace>
  <inkml:trace contextRef="#ctx0" brushRef="#br1" timeOffset="734650.8088">16722 17886 0,'17'0'47,"36"0"-32,-17 0-15,16-18 0,1 18 16,18 0-16,105 0 16,-88 0-16,18 0 15,18 0-15,123 18 16,-106-18-16,18 0 16,-1-18-16,195-17 0,-159 17 15,194-35 1,-194 18-16,212-35 15,-230 52-15,107-35 16,-160 35-16,36-17 16,-106 35-16,0 0 15,-36 0-15,-17 18 0,-17-1 16</inkml:trace>
  <inkml:trace contextRef="#ctx0" brushRef="#br1" timeOffset="736659.3672">17639 16245 0,'18'-17'16,"-18"-1"0,-18 1-1,-17 17 1,17 0-16,-35 0 15,-53 17-15,36 1 16,-19-1-16,1 1 0,-123 35 16,-1-18-1,88 1-15,36-19 16,-106 36-16,53-18 16,71-17-16,34 0 15,1-1-15,0 1 16,17 0-16,18-1 15,35 18 1,-17 1-16,0-1 16,-18-17-16,35 70 15,-35-35-15,18 0 16,-18 0-16,17 0 0,-17-18 16,18 18-16,0-18 0,-18 18 15,35 17-15,-18-34 16,19 17-16,-36-18 15,35 18-15,-35-18 16,18-17-16,-18-1 16,17 1-16,1 0 0,0-1 15,17 1-15,-18 0 16,19-1-16,17-17 0,0 0 16,52 0-1,-34 18-15,17 0 0,-17-18 0,17 17 16,106 1-1,-106-1-15,0-17 0,18 18 16,-18-18-16,1 0 0,69-18 16,-87 18-16,35-35 15,-71 18 1,0 17-16,-17-18 0,-18 0 16,0 1-16,0-36 15,0 17-15,-35-16 16,35 16-16,-18-17 0,0 18 15,1-71-15,-1 36 16,18-19-16,-18 1 0,1-106 16,-1 106-1,0 17-15,1 1 0,-1-1 16,1 18-16,-1 18 0</inkml:trace>
  <inkml:trace contextRef="#ctx0" brushRef="#br1" timeOffset="739884.5583">19667 16069 0,'-17'0'0,"34"-18"47,19-17-32,-19 17-15,19-17 0,34-53 16,-17 35-16,35-53 15,-35 53-15,-18 0 16,18 1-16,-35 16 16,-18 19-16</inkml:trace>
  <inkml:trace contextRef="#ctx0" brushRef="#br1" timeOffset="740205.7498">19509 15910 0,'0'36'16,"0"-19"-16,0 1 16,0 52-16,0-52 15,0 17-15,17-17 0,-17 17 16,53-17 0,0 0-16,0-18 15,18 0-15,-19 0 0,19 0 16,35-18-1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5T23:30:10.55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18785 13617 0,'0'-17'47,"18"17"-16,35 0-16,-18 0-15,1 0 0,-1 0 0,18 17 16,17-17-16,1 0 16,17 0-16,106 18 15,176-18 1,-70 18 0,-141-18-16,0-18 0,352 0 15,-123-17 1,-194 35-1,-158 0 1,-1 0 0,-35 18-16,-18-1 0,1-17 15</inkml:trace>
  <inkml:trace contextRef="#ctx0" brushRef="#br0" timeOffset="2117.4753">19473 14041 0,'0'-18'15,"0"0"1,-35 18 0,17 0-1,1 0-15,-1 0 0,-17 18 16,17 0-16,1-1 0,-1 18 16,0 1-16,1-1 0,-1 0 15,18-17-15,0 17 16,18 1-16,-1-19 15,1-17-15,17 0 0,1-17 16,-1-1-16,-18-17 16,1-1-16,0 1 0,17-36 15,-35 36-15,0 18 16,0-19 0,18 72-1,-18-1 1,0 0-16,0 0 0,17 1 0,-17 17 15,18-18-15,-18 0 0,18 0 16,17 18 0,-35-35-16,17 0 0</inkml:trace>
  <inkml:trace contextRef="#ctx0" brushRef="#br0" timeOffset="2411.988">19773 14023 0,'0'0'15,"53"0"-15,-35 0 16,-1 18-16,1-1 0,-18 1 16,18-1-16,-18 19 0,0 17 15,0-36-15,0 19 16,0-19-16,0 36 15,17-18 1,1-17-16,17 0 16,1-18-16,-1 17 15,-18-17-15,1 0 0,17 0 16,-17 0 0</inkml:trace>
  <inkml:trace contextRef="#ctx0" brushRef="#br0" timeOffset="2621.8452">20232 14058 0,'0'0'15,"0"35"-15,0-17 0,17 0 16,-17-1-16,0 19 15,18-1-15,-18 0 0,0 1 16,18-1-16,-18-18 0,17 19 16,-17-19-16,18 1 0,0 0 15</inkml:trace>
  <inkml:trace contextRef="#ctx0" brushRef="#br0" timeOffset="2906.9609">20638 14023 0,'0'35'15,"0"-70"-15,0 88 16,-18-18-16,18 0 0,0 1 16,0 34-16,18-34 15,-1-1-15,1 0 0,35 0 16,-36-17-16,1-18 15,35 0 1,-53-18 0,0 1-16,0-1 0,0 0 15,-18 1-15,18-1 0,-17 1 16,-1-1 0,0 0-16</inkml:trace>
  <inkml:trace contextRef="#ctx0" brushRef="#br0" timeOffset="10964.31">25435 9402 0,'0'17'16,"18"-17"-1,-18 18-15,0 17 0,0 0 16,18 54-16,-18-37 16,0-16-16,17 17 0,1-36 15,-1 19-15,1-1 16,0-35-16,-1 0 0,1-18 15,0-17-15,-1 17 0</inkml:trace>
  <inkml:trace contextRef="#ctx0" brushRef="#br0" timeOffset="11097.3992">25594 9384 0,'18'0'15,"35"0"1,-124 0-16,195 0 0,-89 0 15,-18 0-15,19 0 0,-19 0 16</inkml:trace>
  <inkml:trace contextRef="#ctx0" brushRef="#br0" timeOffset="11231.255">25576 9648 0,'0'0'0,"18"0"15,17 0-15,1-17 0,-1-1 16,0 1-16,36-19 16</inkml:trace>
  <inkml:trace contextRef="#ctx0" brushRef="#br0" timeOffset="11465.0743">25947 9454 0,'0'0'0,"0"18"15,-18 0-15,1-1 0,17 1 16,-18 17-16,53 18 16,-17-35-16,-1-1 0,19 1 15,52 17 1,-53-35-16,18 18 0,-18-18 0,1 0 15,-19 0-15,19 0 16</inkml:trace>
  <inkml:trace contextRef="#ctx0" brushRef="#br0" timeOffset="13766.8234">28152 9754 0,'-18'0'32,"18"-17"-17,-18-19-15,1-17 16,17 1-16,-18 16 0,18-17 16,0-35-16,18 53 15,-18 0-15,17-1 0,1 19 16,0-1-16,52 18 15,-34 0-15,-1 0 16,53 0 0,-35 0-16,53 18 15,-89-18-15,1 0 16</inkml:trace>
  <inkml:trace contextRef="#ctx0" brushRef="#br0" timeOffset="13906.8293">28275 9454 0,'0'0'0,"0"18"0,18-18 0,-18 18 16,17-18-16,19 0 0,-1 0 15,0 0-15,1 0 0,16 0 16,-16 0 0,-19 0-16</inkml:trace>
  <inkml:trace contextRef="#ctx0" brushRef="#br0" timeOffset="14151.2263">28751 9437 0,'0'0'15,"-17"17"-15,-1 1 0,18 0 16,0 35-1,0-18-15,18-17 0,-1 17 16,1-18-16,17 1 0,36 17 16,-36-35-16,18 0 15,18 0 1,-36 0-16,0 0 0,-17-17 16</inkml:trace>
  <inkml:trace contextRef="#ctx0" brushRef="#br0" timeOffset="79450.0877">3228 14870 0,'18'0'47,"17"0"-32,0 17 1,0-17-16,36 0 16,-36-17-16,36 17 15,17-18 1,-70 0-16,-18 1 15</inkml:trace>
  <inkml:trace contextRef="#ctx0" brushRef="#br0" timeOffset="81189.183">4639 14376 0,'-35'-18'0,"17"0"16,0 1-16,1-1 0,-18 18 16,-1-17-16,1 17 0,-18 0 15,18 17-15,0 1 16,17-1-16,-35 54 16,53-36-16,0 1 0,0-1 15,0 0-15,18 0 0,17 18 16,0-17-1,0-1-15,54 18 16,-54-18-16,0-17 0,0-1 0,-17 1 16,-18 0-16,0-1 0,0 1 15,-18 0 1,1-1-16,-1-17 0,-17 18 16,17-18-16,1 0 0,-1 0 15,0 0-15,18-18 16</inkml:trace>
  <inkml:trace contextRef="#ctx0" brushRef="#br0" timeOffset="81302.9864">4727 14764 0,'0'0'16,"36"53"-16,-19-36 0,1 19 0,-18-1 16,17 0-16,1 0 15,0-17-15</inkml:trace>
  <inkml:trace contextRef="#ctx0" brushRef="#br0" timeOffset="81414.7767">4657 14482 0,'17'0'0,"-34"0"0</inkml:trace>
  <inkml:trace contextRef="#ctx0" brushRef="#br0" timeOffset="81813.3589">4939 14905 0,'0'0'16,"0"18"-16,0-36 31,0-17-15,0 17-1,18 0-15,-18 1 0,17-1 0,1 18 16,-1 35 0,1-17-1,0 0-15,-1 17 16,1-17-16,0-18 0,-1 0 16,1 0-16,0 0 15,-1-36 1,-17 19-16,0-1 0,18 0 0,-18 1 15,0-19 1,17 36-16,1 18 16,0 35-1,-1-18-15,-17-17 0,18 17 16,0-17-16,-18-1 16,17-17-16,1 18 0,0-18 15,-1 0 1,1-18-16</inkml:trace>
  <inkml:trace contextRef="#ctx0" brushRef="#br0" timeOffset="81947.443">5415 14852 0,'18'18'16,"-36"-36"-16,53 53 0,-17-17 16,0 0-16,-1-1 15</inkml:trace>
  <inkml:trace contextRef="#ctx0" brushRef="#br0" timeOffset="82081.8089">5433 14534 0,'0'0'0,"17"18"16</inkml:trace>
  <inkml:trace contextRef="#ctx0" brushRef="#br0" timeOffset="82259.9154">5556 14288 0,'0'0'16,"18"88"-16,0-35 15,-1 17-15,-17 1 0,18-1 16,-1 54 0,-17-71-16,18 0 0,-18 0 0,18-18 15,-1 0-15,-17-17 0</inkml:trace>
  <inkml:trace contextRef="#ctx0" brushRef="#br0" timeOffset="82862.1905">5786 14799 0,'0'0'0,"-18"18"16,18 17-16,0 18 15,18-35-15,-18-1 0,35 1 16,-18-18-16,1 0 15,0 0-15,-1 0 0,1-18 16,0 18-16,-18-17 0,0-1 16,0-35-1,-18 35-15,18 1 0,-18-1 0,1 0 16,-1 18-16,0 0 16,18 18-1,36 17 1,-19-17-16,1 0 15,17 17-15,-17-17 0,0-18 16,-1 17-16,1-17 0,0 0 16,-18-17-1,0-1 1,0 0-16,0 1 16,17-1-1,1 0-15,-1 18 16,-17 18-1,18-18-15,-18 18 0,0-1 16,18 1-16,-18 0 0,17-18 16,-17 17-16,18-17 15,-18-17 1,0-1-16,0 0 16,0 1-16,0-1 0,18 0 15,-18 1 1,17 17-16,1 0 15,0 0-15,-1 0 16,1-18 0</inkml:trace>
  <inkml:trace contextRef="#ctx0" brushRef="#br0" timeOffset="83120.3249">6315 14658 0,'35'-35'15,"-70"70"-15,70-53 16,0 124-1,-17-53-15,0 0 16,17 70-16,-18-70 16,-17 0-16,18 0 0,-18 35 15,-18-70-15,18 17 16,-17-17-16,-1-18 16,1 0-16,-1 0 0,0-18 15,1 1-15,17-19 0,0 1 16,0-18-16,17 18 0,1-18 15,0 18-15,17-1 0,0 19 16,53-18 0,-17 17-1</inkml:trace>
  <inkml:trace contextRef="#ctx0" brushRef="#br0" timeOffset="83416.6412">7549 14640 0,'0'0'16,"36"-17"-16,-19 17 16,19-18-16,-1 18 0,0-18 15,0 18-15,1 0 0,-19-17 16,36 17 0,-53-18-16,18 18 0,-18-18 0</inkml:trace>
  <inkml:trace contextRef="#ctx0" brushRef="#br0" timeOffset="83739.9301">7761 14446 0,'-18'53'15,"36"-106"-15,-36 141 0,1-52 0,17-1 0,0 18 16,17-18-16,1 18 16,0-35-16,-1-1 15,1 1-15,0-18 0,-1 0 16,19 18-1,-1-18-15,0 0 0,-17 0 16,-1 17-16,1 1 16,17 0-1,1-1-15,-19-17 0,-17 18 16,0-36 0,-35 1-1,17-1-15,1 0 16,-19-17-16,19 35 0,-1-18 15,1 1-15,-1 17 0,36 0 32,-1 17-32</inkml:trace>
  <inkml:trace contextRef="#ctx0" brushRef="#br0" timeOffset="84567.1094">8802 14534 0,'17'0'16,"1"0"-16,0 0 16,-1 0-16,19-17 15,87-36-15,-88 18 16,18-1-16,0-34 16,-35 17-16,-18 18 15,-18-71-15,1 70 16,-1 1-16,-17 0 15,-1 17-15,1 18 0,17 18 0,-17 0 16,0 176 0,35-106-1,0 0-15,0 18 0,0-18 0,18 0 16,-18-17-16,17 35 16,-17-71-16,0-17 0,0 17 15,-17-35 1,-1-18-1,0 1-15,1-19 0,-1 1 16,18 0-16,-18-1 0,18-17 16,0 36-1,18 17-15,0 0 0,-1 17 16,54 36 0,-54-17-16,1-19 0,35 36 15,-35-35-15,-1 0 16,1-18-16,0 0 15,-18-18 1,0 0-16,17 1 0,-17-1 16,0 0-16,0-17 15,0 17-15,0 1 0,0-1 16,0 0 0,-17 18 15,17 18-31,-18-18 15,18 18-15,0-1 0,0 19 16,0-19-16,0 19 16,18-19-16,35 19 15,-36-19-15,18 1 16,-17-18-16,17 0 0,1 0 16,-19 0-16,19-18 0,-36 1 15,17-1-15,-17 0 0,0 1 16</inkml:trace>
  <inkml:trace contextRef="#ctx0" brushRef="#br0" timeOffset="85033.1358">9543 14235 0,'0'0'16,"17"53"-16,-17-1 0,18 1 16,0 18-16,-1-1 0,-17-17 15,18 0-15,-18 0 16,17 0-16,-17-18 0,0-17 16,0 0-16,-17-18 0,17 17 15,-18-34-15,1-19 16,-1-34-1,18 17-15,-18-18 0,18 1 16,-17-1-16,17-87 16,0 105-16,0 0 0,0 35 15,17 18-15,36 35 16,-35 18-16,17 53 16,-17-35-16,-1-18 15,1-1-15,0 1 0,-1 0 16,1 0-16,0-35 15,-1-1-15,1 1 16,-18-36-16,18 1 16,-18-18-16,0-1 0,0-17 0,-18 0 15,0 1 1,1-1-16,-1 17 0,-17-17 0,17 36 16,18-1-16</inkml:trace>
  <inkml:trace contextRef="#ctx0" brushRef="#br0" timeOffset="85285.3393">9931 14711 0,'35'0'16,"-70"0"-16,88 0 0,-36 0 15,1-18-15,-18 1 16,-18 17-1,1 0 1,17 17 0,0 1-16,0-1 15,17 1-15,-17 0 0,18 17 16,0-35-16,-1 18 16,1-18-16</inkml:trace>
  <inkml:trace contextRef="#ctx0" brushRef="#br0" timeOffset="85457.3242">10231 14640 0,'0'0'16,"35"0"-16,-18 0 0,19-17 15,-19-1-15,1 0 16,0 1-16,-18-1 0,0 0 15,-18-17-15</inkml:trace>
  <inkml:trace contextRef="#ctx0" brushRef="#br0" timeOffset="85589.0197">10336 14429 0,'0'141'16,"0"-282"-16,0 335 0,0-124 0,0-17 15,0 0-15,0 0 0,0-18 16</inkml:trace>
  <inkml:trace contextRef="#ctx0" brushRef="#br0" timeOffset="85741.209">10672 14887 0,'-36'53'16,"72"-106"-16,-89 124 0,17-54 0,19 1 16,-1 0-16</inkml:trace>
  <inkml:trace contextRef="#ctx0" brushRef="#br0" timeOffset="86251.6701">11236 14252 0,'0'0'15,"18"141"-15,-18-70 16,17-1-16,-17-17 0,18 88 15,-18-52 1,0-72-16,0 1 0,0 0 16,-18-18-16,18-18 15,0-17-15,18-1 16,0 1-16,-1-18 0,18 36 16,1-1-16,-1 18 0,18 0 15,-18 0-15,0 35 0,1 18 16,-19-18-16,-17 1 15,-35 34-15,17-52 16,1 0-16,-1-1 16,-17 1-16,17-18 15,1 0-15,-1-18 0</inkml:trace>
  <inkml:trace contextRef="#ctx0" brushRef="#br0" timeOffset="86434.7692">11712 14781 0,'0'71'16,"0"-142"-16,18 160 0,-18-54 0,18-35 15,17 18 1,-18-18-16,1-18 16,0 18-16,-1-18 15,-17 1-15,0-1 0,0 0 0,0 1 16</inkml:trace>
  <inkml:trace contextRef="#ctx0" brushRef="#br0" timeOffset="86808.8437">11994 14781 0,'0'0'15,"53"0"-15,-35-17 0,17 17 16,-17-18-16,-18-17 0,18 17 16,-18-17-16,0-89 15,-18 72 1,18-1-16,-18 17 0,1-17 15,17 18-15,-18 0 0,-17-53 16,17 88 0,18 17-16,18 54 15,-18-18-15,17 0 16,1 0-16,0 17 0,-1 1 16,1-18-16,0 52 15,-18-52-15,17-35 0,-17 0 16,0-1-16,-17-17 0,-1 0 15,0-17-15,1-1 16,-19 0-16,19-17 0,-1 17 16,18-17-16,18 0 15,88 0 1,70 35 0,-35 0-1,-70-18 1</inkml:trace>
  <inkml:trace contextRef="#ctx0" brushRef="#br0" timeOffset="87410.6048">13353 14517 0,'0'0'15,"17"88"-15,-17-35 0,18 0 0,-18 0 16,0-18-16,0 0 0,18-17 16,-18 0-16,17-36 15,-17 0 1,0-17-16,18-18 0,-1 0 16,-17 0-16,18 18 0,0-18 15,-18 18-15,17 17 0,1 1 16,-18 52-1,0 35 1,18-34-16,-18-19 16,0 19-16,17-19 0,-17 1 15,18-18-15,0 17 0,-1-34 16,1-1 0,0 1-16,-18-1 15,17 0-15,-17 1 0,18-1 16,-18 0-16,17 18 15,1 0-15,0 0 16,-1 18 0,-17 0-16,18-1 0,0 1 15,-18 0-15,17-1 0,1 18 16,-18-17-16,18 0 16,-1-1-16</inkml:trace>
  <inkml:trace contextRef="#ctx0" brushRef="#br0" timeOffset="88049.1569">13988 14605 0,'0'53'16,"0"-106"-16,17 141 15,-17-53-15,36 18 16,-19-17-16,1-19 0,-1-17 15,1 0-15,17 0 16,-17-17-16,0-1 0,-1-35 16,1-17-1,-18 52-15,0-17 16,0 17-16,-18 18 0,18 18 16,0 35-1,0-36-15,0 18 16,0 1-16,18-19 15,17 19-15,1-19 16,-1-17-16,-18 0 0,19-17 16,34-54-1,-52 53-15,0-70 16,-1 53-16,-17-18 0,0 18 16,-17-89-1,17 54-15,-18-1 0,18 1 16,-18-54-16,1 107 15,17-1-15,0 36 16,35 123 0,-17-53-16,-1-18 15,1 1-15,-1 17 0,-17-17 16,18-18-16,0 0 0,-1-1 16,1-16-16,-18-19 0,18 1 15,-18 0-15,17-18 0,-17-18 16,18-35-1,0 35-15,-18 1 16,17-1-16,-17 1 16,18 17-16,-1 0 0,1 17 15,17 18 1,-17 1-16,0-19 0,-18 1 16,17 0-16,-17-1 0,0 1 15</inkml:trace>
  <inkml:trace contextRef="#ctx0" brushRef="#br0" timeOffset="88293.1047">13723 15028 0,'0'0'16,"124"18"-16,-36-18 0,0 0 0,18 0 16,0 0-16,17 0 15,-17 0-15,-18 0 0,-17 0 0,-1 0 16,-35 18-16,-17-18 16,0 0-16,-36 17 15</inkml:trace>
  <inkml:trace contextRef="#ctx0" brushRef="#br0" timeOffset="88934.802">15681 14146 0,'0'0'0,"18"36"0,52 246 32,-70-229-32,18 17 15,-18-17-15,0 71 16,-18-107-16,1 1 16,-1-36-1,18-17-15,0 17 0,18-17 16,34-35-1,-34 52-15,17 0 0,1 18 0,17 18 16,-36 0-16,1-1 16,-1 36-16,-17-35 15,0 17-15,-17-17 0,-1-1 16,-17 1-16,0 0 0,-18-18 16,35 0-16,0-18 15,1 0-15,17 1 16</inkml:trace>
  <inkml:trace contextRef="#ctx0" brushRef="#br0" timeOffset="89058.5538">16104 14746 0,'0'0'16,"0"35"-16,18-17 0,0-18 15,-1 0 1,1-18-16</inkml:trace>
  <inkml:trace contextRef="#ctx0" brushRef="#br0" timeOffset="89173.8692">16298 14676 0,'0'0'15,"18"0"-15</inkml:trace>
  <inkml:trace contextRef="#ctx0" brushRef="#br0" timeOffset="89529.1497">16404 14711 0,'-35'17'16,"70"-34"-16,-88 34 16,53 1-16,-17 0 0,17-1 15,0 19 1,17-36-16,19 17 15,-19-34-15,1 17 16,-1-18-16,1 0 0,0 1 16,-18-1-16,17 53 31,1 1-31,-18 17 16,0 0-16,18 70 15,17 36 1,-17-53-1,-36-71 1,-53-53 0,-34-70-1,16-35 1,72 34 0</inkml:trace>
  <inkml:trace contextRef="#ctx0" brushRef="#br0" timeOffset="90038.6386">16792 14764 0,'0'0'0,"-35"0"0,17 0 16,1 0-16,-1 17 0,-17 19 15,17-19-15,0 19 16,18-19-1,0 1-15,18-18 16,0 0-16,-1 0 0,19 0 16,-1-18-16,0-35 15,-17 36 1,0 52 0,-1 106 15,1 18-16,-18-36 1,-18-70 0,1-53-1,-1 0-15,-35-53 16,35 18-16,18-18 16,-35-35-16</inkml:trace>
  <inkml:trace contextRef="#ctx0" brushRef="#br0" timeOffset="90296.7096">16933 14923 0,'0'0'0,"18"0"0,0 0 0,-1 0 16,1-18-16,0 0 0,-1 1 16,-17-19-1,18 19-15,-18-1 0,-18 0 16,18 1-16,0 34 31,18-17-15,-1 18-16,1-18 0,0 0 15,-1 0-15,19 0 0,-19 0 16,1 0-16,-18-18 16,0 1-16,-18 17 15</inkml:trace>
  <inkml:trace contextRef="#ctx0" brushRef="#br0" timeOffset="90456.2081">16016 14411 0,'0'0'0,"18"-18"0,17 18 15,0 0-15</inkml:trace>
  <inkml:trace contextRef="#ctx0" brushRef="#br0" timeOffset="91118.9629">17057 14852 0,'17'0'15,"1"0"-15,0 0 16,-1-18 0,1 1-16,0-1 0,-18 0 15,17 1-15,-17-1 0,-17-17 16,17 17-16,-18 18 15,0 0-15,1 0 0,-1 0 16,0 18-16,18-1 16,-17 1-16,17 0 0,0 17 15,0-17-15,17-1 0,1 1 16,0 0-16,17-18 0,36 17 16,-36-17-16,0 0 15,0-17-15,18-19 16,-35 1-16,0 17 15,-18 1-15,17-19 16,-17 19-16,18-1 0,0 18 16</inkml:trace>
  <inkml:trace contextRef="#ctx0" brushRef="#br0" timeOffset="91206.7711">17780 14834 0,'0'0'15,"18"-17"-15,-18-1 0</inkml:trace>
  <inkml:trace contextRef="#ctx0" brushRef="#br0" timeOffset="96800.191">23813 14411 0,'0'0'0,"-36"-18"0,19 18 16,-1 0-16,-17 18 0,-1 17 16,19 1-16,-19 16 0,1 72 15,18-54-15,17 1 16,0 0-16,0-1 0,35-17 16,0 0-16,0-18 15,1 1-15,17-19 0,17 1 16,-35-18-1,18 0-15,-53-71 16,-70-52 0,-18 70-1,52 18-15,-70 17 16,89 18 0,17 18-16,0-1 15</inkml:trace>
  <inkml:trace contextRef="#ctx0" brushRef="#br0" timeOffset="97114.3372">24201 14676 0,'0'0'16,"-18"-18"-16,0 18 0,18 18 0,-17-1 15,17 71 1,0-35-16,17 18 0,-17-36 16,36 18-16,-1-18 0,0 18 15,0-35-15,18 0 16,-17-1-16,17-17 0,-18 0 0,0-17 16,0-1-16,-17-17 0,0-18 15,-18 17-15,-18-16 16,-70-107-1,53 123-15,-71-16 16,53 34-16,0 18 16,18 0-16,-18 0 0</inkml:trace>
  <inkml:trace contextRef="#ctx0" brushRef="#br0" timeOffset="97620.5883">22913 15011 0,'0'0'15,"18"-18"-15,-1 18 0,18-18 16,1 1-16,-1-18 0,0-1 15,1 1-15,17-36 16,-36 36-16,1 17 16,-1-17-1,-17 53-15,18 17 16,-18 0-16,18 1 16,-1-1-16,1 0 15,0 1-15,17-19 0,-17 1 0,-1-1 16,18-17-16,1 0 15,-19 0-15,19 0 0,-1-17 16,-17-1-16,-1 1 16,1-1-16,17 0 15</inkml:trace>
  <inkml:trace contextRef="#ctx0" brushRef="#br0" timeOffset="98153.5847">24836 14552 0,'17'0'15,"-34"0"-15,34 35 0,1-17 16,-18 35-16,17 35 15,1-35-15,-18 0 0,18-18 16,-1 1-16,-17-19 0,0 1 16,0-36-1,0 1-15,0-19 0,18-52 16,0-35 0,-18 70-16,35-71 15,-17 107-15,-1 17 16,1 0-16,0 17 0,-18 18 15,35 54 1,-35-36-16,17-1 0,1 19 16,0-53-16,-18-1 15,17 1-15,1-18 0,0-18 16,-1 1-16,-17-19 0,18-17 16,17-35-1,-17 35-15,-1 18 0,1 0 16,0 0-16,-1 35 15,1 0-15,-18 17 16,18 18-16,-1 54 0,-17-54 16,18 18-16,-18 0 0,18-18 15,-1 36 1,-17-36-16,18-17 0,-1-1 16</inkml:trace>
  <inkml:trace contextRef="#ctx0" brushRef="#br0" timeOffset="98697.4397">26723 14781 0,'0'0'15,"18"36"-15,-18 34 0,0 1 16,17-1-16,-17 1 0,0-1 16,18-17-16,-1 18 0,1-18 15,0-18-15,-1-17 0,-17-1 16,0-52 0,-17-53-1,17 35-15,-18-18 0,0-17 16,1 18-16,17-124 15,0 105-15,17 1 0,1 35 16,17 18-16,1 17 0,17 18 16,0 18-16,-18 0 15,0 17-15,0 18 16,-35 35 0,-17-70-16,-19-1 15,1 1-15,0 0 0,0-1 0,-1-17 16,19 0-1</inkml:trace>
  <inkml:trace contextRef="#ctx0" brushRef="#br0" timeOffset="99895.8137">27323 14746 0,'0'0'0,"-18"0"16,0 18-16,-17 17 15,17-17-15,18-1 16,0 1-16,18 17 0,0-35 16,-1 18-16,1-18 15,0 0-15,17 0 0,18-35 16,-36 17-16,-17 0 16,18 1-16,-18-19 0,0 19 15,0-1-15,-18 18 16,18-18-16,-17 18 0,17 18 15,0 17 1,17-17-16,-17 17 0,18-17 16,0 0-16,-1-1 0,19 1 15,-19-18-15,1 0 16,-18-18-16,18 1 0,-18-36 16,0 35-1,-18-17-15,18 17 0,0-17 16,18 17-1,35 18-15,-36 0 16,18 18-16,1-1 0,-19 1 16,36 17-1,-17-17-15,-19 17 16,-17-17-16,-17 0 16,-1-18-16,0 17 15,1 1 1,-1 0-16,18-1 15,18-17-15,-1 0 16,19 18 0,-19-18-16,1 0 0,-1-18 0,1 18 15,0-17-15,-1-19 16,-17 19-16,0-1 16,0 0-16,0 1 0,18 17 31,-18 35-16,18 0-15,-18-17 16,17 0-16,1-1 16,0 1-16,-1-18 15,-17-18 1,0-17 0,18 17-16,-18 1 0,0-1 0,0 0 15,17 1-15,-17-1 16,18 18-16,0 0 15,17 18 1,-17-18-16,-1 0 0,-17 17 16,18 1-16,0-18 0,-18 18 15,17-18 1,1 17-16,0-17 16,-1-17-1,1 17-15,-1-18 0,1 18 16,0-18-16,-1 1 15,1 17-15,0 0 0,-18-18 16,-18 18 15,0 0-15,1 18-16,17-1 31,17 1-15,19-18-1,-19 18-15,19-18 0,-1 0 16,-18 0-16,1 0 0,0 0 16,-1 0-16,-17-18 0,18 18 15,-18-18-15,0 1 16,0-1-16,-18 18 16,18-18-16,18 18 15,0-17 1,-1 17-16,19 0 15,-19 0-15,18 0 0,-17 0 0,17 0 16,1-18 0,-19 18-16,1-18 0,-18 1 15,0-1-15,0 1 0,-18-1 16,1-17-16</inkml:trace>
  <inkml:trace contextRef="#ctx0" brushRef="#br0" timeOffset="100049.882">28716 14482 0,'0'0'0,"0"70"0,0-17 0,18 18 16,-1 105-1,-17-123-15,18-18 16,-18 0-16,0 1 0,18-19 16,-18 1-16,0 0 15</inkml:trace>
  <inkml:trace contextRef="#ctx0" brushRef="#br0" timeOffset="100305.4289">28840 14958 0,'0'0'16,"35"0"-16,0 0 0,-17 0 0,-1 0 16,19-18-1,-19 1-15,-17-1 16,-17 0-16,-1 1 0,-17 17 15,17-18-15,1 18 16,-1 18-16,18-1 16,0 1-16,18 0 0,-18-1 15,17 1-15,1-1 0,35 1 16,-36-18 0,1 18-16,17-18 0,-17 0 15,0-18 1</inkml:trace>
  <inkml:trace contextRef="#ctx0" brushRef="#br0" timeOffset="100539.3575">29369 14817 0,'0'0'0,"-18"17"16,-17 19-1,17-19-15,18 1 16,0 35-16,0-36 15,18-17-15,17 36 16,0-36-16,1 17 0,-19-17 16,1 0-16,0 0 0,-1 0 15,-34 0 1,-19 18 0,1-18-16,17 0 0</inkml:trace>
  <inkml:trace contextRef="#ctx0" brushRef="#br0" timeOffset="121554.6181">3246 15998 0,'0'18'16,"35"-18"-16,35 0 15,-17 0 1,0-18-16,0 18 0,0 0 16,0-17-16,0 17 0,-18 0 15,18 17 1</inkml:trace>
  <inkml:trace contextRef="#ctx0" brushRef="#br0" timeOffset="126894.3145">4339 15628 0,'0'35'16,"18"1"-16,-1-1 0,-17 0 15,36 18-15,-19 0 0,1 0 16,17 35-16,-17-17 15,0-54 1,-18 19-16,-18-36 16,0 0-16,1-18 15,-1 0-15,-17-17 16,17 0-16,0-1 0,1-16 0,-1 16 16,18-17-16,0 0 0,18 1 15,-1 16-15,1 1 16,35 0-16,-18 17 15,1 0-15,16 1 0,-16 17 0,-1-18 16,0 18-16,1 18 0,-19-18 16,-17 35-1,0-17-15,-17-1 0,-1 19 16,-17-1-16,-1-17 0,1 17 16,-35 18-1,34-36-15,19 1 0,17 0 0,0-1 16,17 1-16,1 0 0,0-1 15,17 1-15,-18-1 0,19 1 16,-1-18-16,18 35 16,-18-35-16,-17 18 15,0 0-15,-1-18 16,1 0-16</inkml:trace>
  <inkml:trace contextRef="#ctx0" brushRef="#br0" timeOffset="127242.9039">4904 16034 0,'0'0'0,"17"0"15,1 17 1,0-17-16,-1-17 0,1 17 15,-1-18 1,-17 0-16,0 1 0,-17-1 16,-1 1-1,1-1-15,-1 18 16,0 0-16,-17 0 0,17 0 16,18 35-1,0-17-15,0-1 0,18 19 16,0-19-16,17 19 15,0-36-15,0 17 0,-17-17 16,35 0 0,-35 0-16</inkml:trace>
  <inkml:trace contextRef="#ctx0" brushRef="#br0" timeOffset="127739.6164">5274 15540 0,'0'18'16,"-18"34"0,18-16-16,0-1 15,0 0-15,0 18 16,0-18-16,0 1 0,0 17 0,18-18 16,0 18-1,-1-18-15,19-17 0,-1-1 16,18 19-16,-18-36 15,0 0-15,1 17 0,-19-17 16,1 0-16,0 0 0,-1 0 16</inkml:trace>
  <inkml:trace contextRef="#ctx0" brushRef="#br0" timeOffset="128233.3489">5715 15628 0,'0'0'15,"-18"0"-15,1 0 16,17 53-1,17-18-15,-17 18 16,0-18-16,18 18 0,0-17 0,-1-1 16,1 0-16,0 0 0,17-17 15,-18 0-15,19-18 16,-19 17-16,36-34 16,-17-19-16,-36 19 15,17-18-15,-17 17 0,0-17 16,18-1-16,-18 1 0,0 0 15,0 0-15,0-1 16,0 1-16,0 17 0,-18-17 16,1 17-1,17 36 1,17 0-16,-17 17 0,18 18 16,0-18-16,-1 18 15,-17-18-15,0 18 16,18 0-16,-1 18 15,1-36-15,0-17 0,-18 17 16,0-17-16</inkml:trace>
  <inkml:trace contextRef="#ctx0" brushRef="#br1" timeOffset="147420.8279">3351 17057 0,'0'17'0,"18"-17"15,17 18 1,1-18-16,17 0 16,-18 0-16,0 0 15,36-18 1,-36 18-16,-17 0 0,-1 18 16,-17 0-16</inkml:trace>
  <inkml:trace contextRef="#ctx0" brushRef="#br1" timeOffset="150162.1134">4357 16686 0,'0'-17'16,"0"34"31,17 36-47,1 0 16,-18 18-16,0-18 0,18 17 15,-18 54-15,0-71 16,0-36-16,17 19 15,1-36-15,-18-18 16,0-35 0,18 0-16,-18-53 15,0 71 1,0-18-16,0 0 0,0 0 0,0 18 16,0 17-16,0 36 31,17 35-31,1-18 15,0 0-15,-18 1 0,17-19 16,1 1-16,-1 0 16,1-18-16,0 0 15,-1-18-15,-17 0 16,18 1-16,-18-19 0,18 1 16,-18 0-16,35-18 15,-17 18 1,-18 17-16,17 18 0,-17 18 15,18-1-15,0 36 16,-18-17-16,0-1 16,17 18-16,-17-18 15,18 0-15,-18 1 0,17-1 0,-17-18 16,18 19-16,-18-19 0,18-17 16</inkml:trace>
  <inkml:trace contextRef="#ctx0" brushRef="#br1" timeOffset="151029.5826">4992 17022 0,'0'-18'16,"0"36"0,0 17-1,0-18-15,0 19 16,0-19-16,0 1 15,0 17-15,17-17 0,1-18 16,0 18-16,-1-18 16,19-18-1,-36 0-15,17-17 0,-17 17 16,0-17-16,0 17 0,18-17 16,-18 18-16,0-1 0,0 36 46,18 17-30,-1 0-16,-17-17 0,18-18 0,-18 17 16,17 1-1,-17 0-15,0-1 16</inkml:trace>
  <inkml:trace contextRef="#ctx0" brushRef="#br1" timeOffset="151368.1778">5256 16651 0,'0'-18'16,"0"36"-16,0-53 0,0 52 15,0 19 1,18-1-16,-18 0 16,0 18-16,18-17 0,-18 16 15,17 1-15,-17-17 16,18-1-16,-18 0 0,0 0 15,18 18-15,-1-35 16,1 0 0,0-18-16,-18-18 0</inkml:trace>
  <inkml:trace contextRef="#ctx0" brushRef="#br1" timeOffset="151581.7806">5486 16986 0,'0'0'16,"17"0"-16,1 0 0,0 0 16,-1 0-16,1 0 15,0 0-15,17-17 16,-18-1-16,-17 0 15,18 18-15</inkml:trace>
  <inkml:trace contextRef="#ctx0" brushRef="#br1" timeOffset="151762.9296">5574 16810 0,'0'70'15,"0"-140"-15,0 176 0,0-89 0,0 19 0,0-1 16,0 18 0,0-36-16,0 1 0,18-18 15,-18 18-15,17-18 16</inkml:trace>
  <inkml:trace contextRef="#ctx0" brushRef="#br1" timeOffset="152036.3886">5821 17057 0,'0'0'0,"17"17"16,-17 1-16,0 0 0,18-1 16,-18 1-16,18 0 15,-18-1 1,-18-17 0</inkml:trace>
  <inkml:trace contextRef="#ctx0" brushRef="#br1" timeOffset="152180.3534">5803 16828 0,'18'0'16,"-18"17"-1</inkml:trace>
  <inkml:trace contextRef="#ctx0" brushRef="#br1" timeOffset="152539.4183">5962 17180 0,'0'0'15,"35"71"-15,-17-36 0,0 0 16,-1 1-16,1-1 0,-1-17 15,-17-1-15,0 1 0,0-36 32,-17-17-17,17 0-15,-18-1 0,18-52 16,0 53-16,0-18 16,18 18-16,-1-18 15,1 35-15,0 18 0,-1 0 16,1 18-1,-18-1-15,0 1 0,0 0 16,0-1-16,-18 1 16,18 0-16,-17-18 0,-1 17 15,0-17 1,1 0-16,-1 0 0,18-17 0,-17-19 16</inkml:trace>
  <inkml:trace contextRef="#ctx0" brushRef="#br1" timeOffset="152748.8194">6156 16651 0,'0'0'0,"18"18"31,-18 35-15,17-18-16,-17 18 0,0 0 0,18 53 15,0-71-15,-1 18 16,1 0 0,-18-36-16,0 1 0,17 0 15</inkml:trace>
  <inkml:trace contextRef="#ctx0" brushRef="#br1" timeOffset="153065.3449">6350 17092 0,'18'0'16,"-36"0"-16,53 0 0,-17 0 16,0 0-16,-1 0 0,1-18 15,-1 18-15,1-17 0,0-1 16,-18 1-16,17-1 0,-17 0 16,0 1-1,-17 17-15,-1 0 0,0 0 16,1 17-16,17 1 15,0 35 1,0-36-16,17 19 16,1-19-16,-18 1 0,35 0 15,1-18 1,-19 0-16,1 0 0,0 0 0,-1 0 16,1 0-16,0 0 15,-18-18 1</inkml:trace>
  <inkml:trace contextRef="#ctx0" brushRef="#br1" timeOffset="154048.9713">7673 16775 0,'18'-36'16,"-18"19"-16,0-1 16,0 0-16,-18-17 15,0 35-15,1-18 16,-19 18-16,19 0 16,-19 0-16,19 18 15,-18 0-15,-1 17 0,19 18 0,-1 0 16,0 17-16,18-17 0,0 0 15,18 0-15,88 35 16,-18-70 0,-53 0-16,18-18 15,-18-18-15,-17 18 0,0-18 16,-1-17-16,-17 0 16,-17 17-1,-19-35-15,36 36 16,18 17 15,0 0-15,-1 0-16,-17 17 0,18-17 15,-18 18-15,18-18 16,-36 18 0,0-18-1</inkml:trace>
  <inkml:trace contextRef="#ctx0" brushRef="#br1" timeOffset="154359.3873">7796 16986 0,'0'18'0,"0"-36"0,18 54 0,0 16 16,-18-34-1,17 35-15,1-35 0,0-18 16,-18 17-16,17-17 16</inkml:trace>
  <inkml:trace contextRef="#ctx0" brushRef="#br1" timeOffset="154794.3285">8026 16810 0,'0'0'15,"17"88"-15,1-35 0,0 0 16,-1-18-16,1 0 0,-18 1 15,18-19-15,-18 1 0,0 0 16,-18-36 0,-17-35-1,35 18-15,-18 0 16,0-18-16,18 0 0,-17-71 16,17 71-16,17 18 15,1 0-15,0-1 16,-1 19-16,19 17 0,-1 0 15,18 53 1,-53-36-16,0 19 0,0-19 16,0 19-16,-18-19 15,0 1-15,-34 17 0,34-17 16,0-18-16,1 17 16,-1-17-16</inkml:trace>
  <inkml:trace contextRef="#ctx0" brushRef="#br1" timeOffset="155261.2132">8361 16704 0,'0'0'0,"0"18"15,0-1-15,0 1 0,0 17 16,17 71-16,-17-53 16,18-18-16,0 18 0,17-18 15,-17 1-15,17-19 16,0 1-16,-17 0 0,17-18 0,0-18 15,1-17 1,-19-1-16,1 1 0,-18 0 16,0 0-16,0-18 0,-18-53 15,18 71-15,-17-18 16,-1 35-16,18 0 16,0 36-1,0 35 1,18-18-16,-18 18 0,17-18 15,1 18-15,0 0 16,-1-17-16,19 52 16,-19-71-16,1 19 15,-1-19 1</inkml:trace>
  <inkml:trace contextRef="#ctx0" brushRef="#br1" timeOffset="155579.6348">9031 16969 0,'-18'0'15,"1"17"-15,-1-17 16,18 18-16,0 0 15,18 17 1,-1-18-16,1 1 0,17 0 16,-17-18-16,35 53 15,-53-36 1,-35 1 0,-54 0-1,19-1 1,35-17-1</inkml:trace>
  <inkml:trace contextRef="#ctx0" brushRef="#br1" timeOffset="155874.6479">9454 17216 0,'0'-18'32</inkml:trace>
  <inkml:trace contextRef="#ctx0" brushRef="#br1" timeOffset="164324.6453">10830 2187 0,'88'-106'15,"-176"212"-15,229-300 0,-88 124 0,0-19 0,18 19 16,-1-18-16,1 17 16,52-52-16,-70 87 15,-35 1-15,17 17 0,-35 1 16,18-1-16</inkml:trace>
  <inkml:trace contextRef="#ctx0" brushRef="#br1" timeOffset="164629.1179">10689 1958 0,'-17'70'16,"34"-140"-16,-52 176 0,35-71 15,0-17-15,18-1 0,-18 1 16,70 17-1,1-35-15,-36-17 16,18-1-16,-18 0 0,18 1 16,-18-1-16,18-17 15,-35 17-15</inkml:trace>
  <inkml:trace contextRef="#ctx0" brushRef="#br1" timeOffset="165303.3679">17339 2417 0,'35'-36'0,"-70"72"0,106-125 0,34-34 16,-52 35-16,71-71 16,-71 88-1,-18 18-15,0 1 0,1-1 0,-1 17 16,0 1-16,-17 0 16,-1 17-16,1-17 0,0 17 15,-1 1-15</inkml:trace>
  <inkml:trace contextRef="#ctx0" brushRef="#br1" timeOffset="165595.4685">17268 2187 0,'0'0'0,"-17"36"0,-1-1 16,1 18-16,17 0 0,-18-18 15,18 0-15,18-17 16,-1-1-16,18-17 0,18 0 0,0 0 16,0-17-16,0-1 15,300-176 32</inkml:trace>
  <inkml:trace contextRef="#ctx0" brushRef="#br1" timeOffset="166228.6708">23248 2170 0,'18'-18'15,"-1"18"-15,19-35 0,-1 17 16,18-35-16,17 18 0,1-36 16,-1 18-16,107-70 15,-89 52-15,-17 1 16,-1-1-16,-17 18 0,35-53 15,-70 71-15,-18 18 16,0-19 0</inkml:trace>
  <inkml:trace contextRef="#ctx0" brushRef="#br1" timeOffset="166563.3289">23336 1782 0,'-17'52'16,"34"-104"-16,-34 122 0,-1 1 15,0-54-15,18 19 16,0-1-16,18-18 15,-18 1-15,0 0 0,0-1 16,18 19-16,17-19 31,-17-17-31,17 0 0,0-17 16,18-1-16,123-35 16,-34 35-1,-72 18 1</inkml:trace>
  <inkml:trace contextRef="#ctx0" brushRef="#br1" timeOffset="184887.1148">3422 17815 0,'0'18'63,"18"-18"-48,17 0-15,0 0 0,0 0 0,107-18 16,-107 1 0,18 17-16,0 0 15,-18 0-15,18 0 16</inkml:trace>
  <inkml:trace contextRef="#ctx0" brushRef="#br1" timeOffset="187697.604">4463 17498 0,'0'17'31,"0"36"-15,17-17 0,-17 17-16,0-1 0,18-16 15,0 34 1,-1-34-16,1-1 0,-1-18 0,36 19 16,-35-19-16,17 1 15,1-18-15,-1 18 0,0-18 16,-17 17-1</inkml:trace>
  <inkml:trace contextRef="#ctx0" brushRef="#br1" timeOffset="187972.5313">5027 17815 0,'-18'0'16,"36"0"-16,-53 18 0,35 0 0,0-1 15,0 18-15,0-17 0,0 17 16,17-17-16,1 0 0,0-1 16,17-17-16,-17 0 0,-1 0 15,19 0-15,-19 0 0,-17-17 16,18-19 0,-18 19-16,-35-36 0,17 35 15,0 1-15,-17 17 16,0-18-16,17 18 15,-17 0-15,17 18 16,1-18-16</inkml:trace>
  <inkml:trace contextRef="#ctx0" brushRef="#br1" timeOffset="188644.0283">5292 17798 0,'0'0'16,"-18"35"-16,0 0 0,18-17 16,18-1-16,-18 19 0,18-19 15,-1 19-15,19-36 0,-19 17 16,19-17-16,-1 0 0,0 0 16,-17 0-16,17-17 0,-17-1 15,-1 0-15,-17 1 16,0-1-16,18 0 0,-18 1 15,-18-1-15,1 1 16,17 34 0,-18 1-16,18 17 0,0-17 15,18 35 1,17-18-16,18 0 16,-36-35-16,1 0 15,0 0-15,-18-17 16,0-1-1,0 0 1,-18 18-16,36 0 16,-1 0-1,1 0-15,0 0 16,-1 0-16,1 18 16,0-18-16,-1-18 0,1 18 0,-1-17 15,1-1-15,-18 0 16,18-35-1,-18 18-15,0 0 0,-18-18 16,0 0-16,1 18 16,-1 0-16,1-1 0,-1 19 15,0-19-15,1 19 0,17 34 32,17 54-17,19 70-15,-1-88 16,0 35-16,0-70 15,1-1-15,52 19 16,-70-36 0,-1 0-16,1 0 0,-18-18 15,17 18 1,-17-18-16</inkml:trace>
  <inkml:trace contextRef="#ctx0" brushRef="#br1" timeOffset="191069.6857">5644 17939 0,'0'-18'31,"0"36"47,18-18-62,-18 17-16,0 1 15,18-18-15,-1 18 16</inkml:trace>
  <inkml:trace contextRef="#ctx0" brushRef="#br1" timeOffset="191828.5166">6985 17639 0,'0'0'16,"-18"0"-16,18 18 0,18-1 16,-18 1-16,18 17 0,-1 0 15,19 1-15,-19-19 0,1 19 16,-1-19-16,-17 1 15,-17-36 1,-36-35 0,18 18-16,17 0 0,-17-18 15,17 0-15,0-53 16,18 53-16,18 18 0,0 0 16,52-1-16,-34 36 15,16 0-15,-34 0 0,17 0 16,-17 18-16,17 17 15,-35 1-15,-17-19 16,-1 18-16,0 1 16,1-1-16,-19 18 0,19-18 0,-1 0 15,1-17-15,17 17 0,0-17 16,17 17-16,18-17 16,1 17-16,-1-17 0,71-1 15,-71 1-15,18-18 16,0 0-16,-18 0 0,-17 0 15</inkml:trace>
  <inkml:trace contextRef="#ctx0" brushRef="#br1" timeOffset="192131.2227">7444 17851 0,'53'17'15,"-106"-34"-15,123 34 0,-52-17 0,-1-17 16,19-1-16,-19 0 16,-17-17-16,-17 17 15,-1 1 1,-17 17-16,17-18 0,-17 18 16,17 0-16,1 18 0,-1-18 15,18 17-15,-18 1 0,18 0 16,0-1-16,18 19 15,-18-19-15,35 1 0,-17-1 0,35 1 16,-18-18 0,0 0-16,18 0 15,-35 0-15,17 0 0</inkml:trace>
  <inkml:trace contextRef="#ctx0" brushRef="#br1" timeOffset="192309.6787">7796 17745 0,'0'0'0,"0"17"16,-35 19 0,17-1-16,18 0 15,0-17 1,18-18 0,0 0-16,-1 0 0,1-18 15</inkml:trace>
  <inkml:trace contextRef="#ctx0" brushRef="#br1" timeOffset="192659.6225">8026 18168 0,'0'0'15,"35"106"-15,-17-71 0,-1 0 16,1-35 0,-18 18-16,0-36 0,-18-34 15,1 16 1,-1 1-16,0-18 0,1 0 16,-1-53-16,18 53 15,0 0-15,18 36 0,-1-1 16,36 1-1,-35 34-15,0 1 0,-1-1 0,-17 36 16,0-35 0,-17 17-16,-1-17 0,-17 0 15,-1-1-15,1-17 16,0 18-16,0-18 0,-18-18 16,17 1-16</inkml:trace>
  <inkml:trace contextRef="#ctx0" brushRef="#br1" timeOffset="193056.8793">7091 17815 0,'0'36'15,"0"-1"-15,0 0 16,17 36 0,1-36-16,0 0 0,-18 1 15,35-1-15</inkml:trace>
  <inkml:trace contextRef="#ctx0" brushRef="#br1" timeOffset="193727.5149">8326 17868 0,'0'18'15,"0"-1"1,-18 19-1,18-19-15,0 19 0,0-19 0,18 19 16,-18-1-16,52-17 16,-34-1-16,17-17 15,-17 0-15,0 0 0,-1-17 16,1-1-16,0 0 0,-18-17 16,0 0-16,-18 17 15,0 0-15,1 1 16,-19-1-16,19 0 15,-19 1-15,19 17 0,17-18 0,-18 18 16,18 18-16</inkml:trace>
  <inkml:trace contextRef="#ctx0" brushRef="#br1" timeOffset="193966.6061">8643 18062 0,'0'18'16,"-18"-18"-16,18-18 31,-17-17-31,17 0 16,0 17-16,0-17 0,0-1 15,17 19-15,1-1 16,17 18 0,-35 53-1,18-18-15,0 54 16,-1-72-16,1 1 15,-18 0-15,18-1 16,17-17-16</inkml:trace>
  <inkml:trace contextRef="#ctx0" brushRef="#br1" timeOffset="194406.3059">8819 17886 0,'0'0'0,"-17"0"0,-1 17 15,18 1 1,0 0-16,35 17 16,1-17-16,-1-1 15,-17 1-15,17 0 0,0 17 16,-35-17 0,-17-18-16,-19 17 15,19-17 1,-1 0-16,0 0 15,1-17-15,17-1 16,17 18 0,1-18-16,0 18 15,17 0-15,-17 0 0,-1 0 16,18 0-16,-17-17 0,0-1 16,-18 0-1,0 1-15,-18 17 0,0-18 16,1 18-16,-1 0 0,-17 0 15,35 18 1,0 17-16,0-17 0,18 17 16,17 0-1,18-17-15,-18-1 0,0-17 16,18 18-16,-17-18 0,-1-18 16,-18 18-16</inkml:trace>
  <inkml:trace contextRef="#ctx0" brushRef="#br1" timeOffset="195045.4933">10248 17674 0,'0'0'15,"0"88"-15,0-35 0,0 0 0,0 53 16,0-71-16,0 1 16,0-1-16,0-17 15,-17-18-15,-1-71 16,0 36-1,18-36-15,-17 1 16,-1 17-16,18-36 0,-18 19 0,18-1 16,0 18-16,0 1 0,18 34 15,0 18-15,-1 0 16,19 18-16,-1 17 0,35 88 16,1 36-1,-36-88-15,1-19 0,16 1 16,-16-17-16,52 17 15,-70-53 1,-1-18-16,-17 0 0,18 1 16,-18-19-16,0-17 0,-35-70 15,17 52-15,-17 19 16,-18-72 0,35 89-16,0 17 0,1 1 0,-1 17 15</inkml:trace>
  <inkml:trace contextRef="#ctx0" brushRef="#br1" timeOffset="195308.2769">10883 17992 0,'0'0'16,"18"17"-16,-18 1 15,0 0-15,0-1 0,17 1 16,1 0-1,17-18 1,-17-18-16,0 0 16,-1 1-16,-17-1 0,0 0 15,-17 1-15,-1-1 0,-35-17 16,35 17 0,1 18-16,-18 0 15,17 0-15</inkml:trace>
  <inkml:trace contextRef="#ctx0" brushRef="#br1" timeOffset="195518.2668">11130 17992 0,'-17'17'16,"34"-34"-16,-34 52 16,-1-35-16,0-18 15,18-17 1,0 0-16,0-1 0,18 19 15,17-54 1,-17 54-16,-1-1 0,1 18 16,0 0-16,-1 18 15,-17-1-15,0 1 16,0 17-16</inkml:trace>
  <inkml:trace contextRef="#ctx0" brushRef="#br1" timeOffset="196382.8566">11377 17974 0,'0'0'0,"0"18"0,0 17 15,0-17 1,-18-18-16,18-18 31,0-35-15,0 35-16,0 1 0,0-19 15,18 19-15,0-1 16,-1 18-16,1 18 16,-18-1-16,18 19 15,-18-19-15,0 19 0,17-19 16,-17 1-16,18 0 16,0-18-1,-18-18 1,17 18-16,-17-18 0,0 1 15,18-1-15,-1 18 16,1 0 0,-18 18-16,18-18 15,-18 17-15,35 19 16,-17-36-16,-1 0 0,19 0 16,-1 0-16,-17-18 0,17 18 15,-18-18-15,1 1 0,-18-1 16,0 0-16,-18 18 15,-17 0 1,18 18-16,-1 0 16,0-1-16,18 1 0,0 35 15,18-35 1,0-18-16,-1 0 0,1 0 16,-1 0-16,1 0 0,0 0 15,-1 0-15,1-18 16,-18 0-16,18 18 0,-18-17 15,-18-1-15,18 0 16,18 36 15,-1-18-15,1 18-16,0-18 0,-1 0 16,1-18-16,17 0 0,-17 18 15,-1-35-15,-17 17 0,18 1 16,0-54-1,-18 36-15,-18 0 0,-17-71 16,17 53-16,-17-18 16,0 1-16,17 17 0,-17 0 15,-1 18-15,19 17 0,-1 18 16,18 18-16,18 88 16,-1-36-16,1 18 15,17 0-15,-17-17 16,17 0-16,-17-36 0,17 18 15,53 17 1,-70-70-16,0 18 0,-1-18 16,-17-18-1,0 1-15</inkml:trace>
  <inkml:trace contextRef="#ctx0" brushRef="#br1" timeOffset="196492.3333">12153 17939 0,'0'0'0,"18"0"0,-1 17 15,19 1 1,-19 0 0,1-18-16,-18 17 0</inkml:trace>
  <inkml:trace contextRef="#ctx0" brushRef="#br1" timeOffset="196630.73">12136 17709 0,'17'-17'16,"1"17"-1,-1 17-15</inkml:trace>
  <inkml:trace contextRef="#ctx0" brushRef="#br1" timeOffset="196902.0553">12400 17886 0,'53'35'16,"-106"-70"-16,124 70 0,-54-17 0,1-1 15,-18 19-15,0-1 16,-18 0-16,18-17 15,-17 0-15,17-1 0,0 1 16,0-36 31,-18 1-31</inkml:trace>
  <inkml:trace contextRef="#ctx0" brushRef="#br1" timeOffset="197028.7137">12383 18027 0,'0'0'0,"17"0"0,18 0 16,1 0 0,-19-18-16,19 18 0,-1 0 15,-17 0-15,34 0 16,-34 18-16,0-18 16</inkml:trace>
  <inkml:trace contextRef="#ctx0" brushRef="#br1" timeOffset="197477.5501">12700 18009 0,'-18'0'16,"18"18"-1,0 17 1,0-17-16,0 0 0,18-1 16,-18 1-16,18-18 0,-1 0 15,1 0-15,0 0 16,-1 0-16,-17-35 15,18 17 1,-18-17 0,0 17-16,0 0 15,-18 18-15,18-17 0,0 34 16,18 1 0,-1 0-1,1-18-15,0 0 0,-1 0 16,19 0-1,-19-18 1,-17 0-16,-17 1 16,17-1-1,17 18 1,19-18 0,-19 18-1,19-17-15,-1 17 0,0 0 16,0-18-16,-17 18 0,17-18 15,-17 1-15,0 17 0,-18-18 16</inkml:trace>
  <inkml:trace contextRef="#ctx0" brushRef="#br1" timeOffset="197659.8438">13141 17798 0,'18'88'15,"-36"-176"-15,36 211 0,-18-70 16,0-18-16,0 1 16,17-1-16,-17-17 15,36 17 1,-1-53 0,-18-17-16</inkml:trace>
  <inkml:trace contextRef="#ctx0" brushRef="#br1" timeOffset="197781.912">13353 17974 0,'0'0'15,"17"53"-15,-17-35 0,18-1 0,-18 1 16,18 0 0</inkml:trace>
  <inkml:trace contextRef="#ctx0" brushRef="#br1" timeOffset="197911.4299">13370 17780 0,'18'0'16,"-36"0"-16,54 0 0,-19 18 16</inkml:trace>
  <inkml:trace contextRef="#ctx0" brushRef="#br1" timeOffset="198130.9338">13511 17921 0,'0'0'15,"18"35"-15,0-17 0,-1 0 16,1-1-16,0-17 0,-1 18 0,1 0 16,17-1-1,-17-17-15,-1-17 0,1 17 16,0-18-16,-18 0 15,0 1-15,-18-1 16,0 0-16,-17 1 0,18 17 16,-1-18-16,0 18 0,1 0 15,-1 18-15</inkml:trace>
  <inkml:trace contextRef="#ctx0" brushRef="#br1" timeOffset="198365.4303">13847 18062 0,'-18'18'16,"36"-36"-16,-54 36 15,54-36 1,0 1-16,17-19 16,18 1-1,-36 35-15,1 0 16,0 0-16,17 18 15,-17-18-15,-18 17 16,17 1-16,-17 0 0,0-1 16,18 1-16,-18 0 0</inkml:trace>
  <inkml:trace contextRef="#ctx0" brushRef="#br1" timeOffset="198501.7408">14482 18062 0,'-18'-17'31</inkml:trace>
  <inkml:trace contextRef="#ctx0" brushRef="#br1" timeOffset="210640.677">17727 16245 0,'18'0'31,"17"0"-15,18 0-16,0 18 0,0-18 15,35 0-15,0 0 0,0 18 16,142-1-16,-107-17 16,1 18-16,-1-18 0,1 0 15,17 18-15,0-18 0,212-18 16,-248 18-1,-34 0-15,-1 0 16,1 0-16,0-18 16,-36 18-16,-17 0 15,-1 0-15,-34 0 16</inkml:trace>
  <inkml:trace contextRef="#ctx0" brushRef="#br1" timeOffset="211858.4933">17886 16228 0,'0'0'15,"17"0"-15,1 0 16,0 0 0,-1-18-1,1 1 1,0-1-16,-1 0 15,19 1-15,-1-19 0,18 1 16,0-18-16,88-35 16,-71 35-16,19 0 15,-19 0-15,18 0 0,-17 0 16,-1 0-16,19 1 0,-19-1 16,1 0-16,-1 17 0,-17-17 15,35-17-15,-35-1 16,-35 36 15,0 17-15,-18 1-1,17 17-15,-34 0 47,17-18-31,-18 18-16,36 0 31,-1-17-15,19 17-1,-19 0-15,18 0 0,1 0 16,52 17 0,-35-17-16,0 18 0,17-18 0,1 17 15,17 1-15,0-18 0,0 18 16,18-18-16,0 0 15,18 17-15,-19-17 0,89 0 16,-105 0-16,-19 0 16,1 0-16,-36-17 15,0 17-15,1 0 0,-19 0 16,-17 17 0,18-17-1,-18 18-15,0 0 16,0-1-1,0 1 1,-18 0-16,18-1 16,-17 1-16,-19 17 15,19 0-15,-19 1 0,-69 34 16,52-17-16,-18 0 16,1 0-16,-19 0 0,-87 53 15,88-53 1,17-18-16,1 18 0,34-18 15,-17-17-15,36 17 0,-1-17 16,18-1-16,0 1 0</inkml:trace>
  <inkml:trace contextRef="#ctx0" brushRef="#br1" timeOffset="212237.033">21096 15381 0,'35'-18'16,"-70"36"-16,70-18 15,-35 35 1,-17-17-16,17 35 16,-18-18-16,0 36 0,-17 88 15,0 17 1,0 18 0,17-88-16,18-18 0,0-17 15,0 17-15,0-18 0,0 1 16,0-18-16,18 53 15,-18-71-15,0 18 0,0-18 16,0 0-16,-36 1 16</inkml:trace>
  <inkml:trace contextRef="#ctx0" brushRef="#br1" timeOffset="212688.249">20038 16492 0,'-18'89'16,"36"-178"-16,-36 230 0,1-70 0,17 0 16,-18-1-16,0 18 0,1 71 15,-1-71-15,18-17 16,0-18-16,0 0 0,0 0 16,0-18-16,0 0 15,18 0-15,-18-17 0,17-18 16,19 18-16,-19-36 15,18 18-15,1-18 0,52-34 16,-35 16-16,17 1 16,1 0-16,-1-1 0,1 1 15,17-18-15,0 18 16,1 0-16,-19-1 0,1 1 16,-1 0-16,-52 35 15,-36 0-15,1 0 16</inkml:trace>
  <inkml:trace contextRef="#ctx0" brushRef="#br1" timeOffset="213293.054">18098 16281 0,'0'0'16,"0"17"-1,0 19 1,17 17-16,-17 17 15,18 89-15,-18-71 0,0 106 16,0-106-16,0-17 16,0-1-16,0 1 15,0-18-15,0 0 0,0-18 16,17 0-16,-17 1 0,18-19 16,0 1-16,-1 0 0,1-18 15,17 17-15,106-17 16,106-17-1,-53 34 1,-105 1-16,246 35 16,-212-18-1,230 36 1,-247-54-16,17 1 16,-70-1-16,-35-17 15</inkml:trace>
  <inkml:trace contextRef="#ctx0" brushRef="#br1" timeOffset="223614.4343">25735 7408 0,'0'0'0,"18"0"16,-1 0-16,19-17 0,17-1 15,17 18-15,1-18 0,35 18 16,-1-17-16,19 17 16,17 0-16,18 0 0,17 0 15,1 0-15,17 17 0,17-17 16,1 18-16,0-18 0,-1 0 16,1 0-16,0 0 15,-1 0-15,-17 0 0,0-18 16,-17 18-16,-19-17 0,1 17 15,-35 0-15,-1 0 0,-35-18 16,-17 18-16,-18 0 0,-36 0 16</inkml:trace>
  <inkml:trace contextRef="#ctx0" brushRef="#br1" timeOffset="224382.1949">17180 16651 0,'18'18'16,"-18"-1"-16,0 36 15,18-35-15,-18 17 16,17 1-16,-17-1 0,0 18 16,0-36-1,18 1-15</inkml:trace>
  <inkml:trace contextRef="#ctx0" brushRef="#br1" timeOffset="224714.789">17374 16563 0,'36'-18'15,"-72"36"-15,107-36 0,-36 1 16,-17 17-16,17 0 0,0 0 16,-17 17-16,-18 1 15,18 0-15,-18 17 0,0-18 16,0 36-16,0-17 15,0-19 1,17 1-16,1-18 16,-18 18-1,18-18-15,-18 17 0,0 1 16,-18 35 0,0-36-16,-17 1 15,17 0-15,-17-1 0,0 1 0,17-18 16,-35 18-1,36-18-15</inkml:trace>
  <inkml:trace contextRef="#ctx0" brushRef="#br1" timeOffset="225131.4683">18521 17709 0,'0'0'0,"0"18"16,0 0-16,0-1 0,0 19 15,17 34 1,1-35-16,-18 1 0,0-1 16,18 18-16,-18-35 15</inkml:trace>
  <inkml:trace contextRef="#ctx0" brushRef="#br1" timeOffset="225422.3042">18803 17692 0,'35'17'15,"-17"1"-15,0 0 16,-18-1 0,0 1-16,0 0 0,0-1 15,17 1-15,1 0 0,0-1 16,34 18-1,-34-35-15,17 36 0,-52 17 32,-71-18-17,-18 0 1,35 1 0,54-19-1</inkml:trace>
  <inkml:trace contextRef="#ctx0" brushRef="#br1" timeOffset="226032.8089">20302 17709 0,'18'0'16,"-36"0"-16,71 0 0,-35 0 16,17 0-16,-17 0 15,17 0-15,0 0 16,-35 18-16,0 0 15,-17 17-15,-1-17 16,0-1-16,1 19 0,-1-19 16,1 1-16,17-1 15,0 1-15,17 0 16,18-18-16,1 0 0,34-18 16</inkml:trace>
  <inkml:trace contextRef="#ctx0" brushRef="#br1" timeOffset="226433.9098">20779 17551 0,'0'0'15,"17"-18"-15,1 18 0,17-18 16,-17 18-16,-1 0 0,1-17 15,0 17-15,-36 0 32,0 0-32,1 17 0,-1 1 15,-35 17 1,36-17-16,-1 0 0,18-1 16,-18 19-16,18-19 0,36 18 15,-19-17-15,1 0 16,0-18-16,17 17 0,-18-17 15,1 0-15,0 18 0,-1-18 16,-17 18 0,-35-1-1,0 1 1,17-18-16,1 18 0,-19-1 16,19-17-16,-19 18 15,36-1 1</inkml:trace>
  <inkml:trace contextRef="#ctx0" brushRef="#br1" timeOffset="226722.4833">21220 17463 0,'0'0'0,"-18"0"0,18 17 16,-18 1-16,18 17 0,-17 0 15,17 1-15,0 17 16,0 52-16,17-52 16,1-35-16,0 17 15,17-17-15,0 17 0,0-35 16,-17 0-16,0 0 0,-1-18 16,-17 1-16,0-1 15,0-17-15,0 17 0,-17-17 16,-1 17-16,-35-17 15,-17 17 1,34 36-16</inkml:trace>
  <inkml:trace contextRef="#ctx0" brushRef="#br1" timeOffset="229207.6283">14482 17286 0,'-18'0'16,"18"-18"-1,0 1 1,0 34 31,0 1-32,0 0-15,0-1 0,0 36 16,0 0-16,0-17 16,0 16-16,0 19 0,18 0 15,-18-19-15,35 72 16,-18-71-16,1 0 16,0-18-16,-1 0 15,1-17-15,0 0 0,-1-1 0,1 1 16,17-18-16,-17 18 0,-1-18 15,-17-18-15</inkml:trace>
  <inkml:trace contextRef="#ctx0" brushRef="#br1" timeOffset="229508.6377">14834 17533 0,'0'53'15,"0"-106"-15,-17 141 0,17-52 16,0 16 0,0-16-16,0-1 0,0 0 15,0 1-15,17 34 16,1-52-16,35 17 15,-35-17 1,17-1-16,-18-17 0,19 18 16,-1 0-16,-17-18 0,17 17 15,-17-17-15,-1 0 0</inkml:trace>
  <inkml:trace contextRef="#ctx0" brushRef="#br1" timeOffset="230064.7103">15275 17798 0,'0'70'16,"18"-35"-16,-18 1 16,0-1-16,18-17 0,-1 17 15,1 18 1,-36-53-1,1-35 1,-1-1-16,0 1 16,1 0-16,-1-18 0,18 0 15,0 0-15,0 0 0,0 18 16,35-36-16,1 54 16,-19-1-16,18 18 0,1 18 15,-19-1-15,1 1 0,0 17 16,-18-17-16,0 17 15,0-17-15,0-1 0,-18 1 16,0 0-16,-52 52 16,70-52-1,17 17 1,19-17 0,52 17-1,-53-35-15,-17 18 0,35-1 16</inkml:trace>
  <inkml:trace contextRef="#ctx0" brushRef="#br1" timeOffset="230470.8948">15610 17833 0,'0'0'15,"18"70"-15,0-34 0,-18-1 0,0 0 16,17 36-1,-17-53-15,18-1 0,-18-34 32,0-1-32,0-88 15,0-17 17,0 52-17,18 71 1,17 88-1,35 18 1,-52-71-16,0-17 16,17 0-16,0-1 15,-17-17-15,0 0 0,-1-17 16,-17-1-16,0 0 0,0 1 16,0-19-16,0 1 15,-17 0-15,-1-18 0,0 18 0,1 17 16,-1-17-16,18 17 15,-18 0-15,18 1 0,-17 17 16</inkml:trace>
  <inkml:trace contextRef="#ctx0" brushRef="#br1" timeOffset="230743.5596">16104 17498 0,'0'0'16,"36"35"-16,-1-17 16,-17 17-16,17 18 0,-18-18 0,1 18 15,0 0-15,-18 0 16,0 0-16,0 0 0,0-18 15,-18 18-15,-17 18 16,17-54-16,-35 36 16,36-35-16,-1-18 0</inkml:trace>
  <inkml:trace contextRef="#ctx0" brushRef="#br1" timeOffset="233095.5373">19420 16951 0,'0'-18'16,"0"1"-1,0-1 1,-17 18 0,17-18-1,-18 18 1,1 0-16,-19-17 16,19 17-16,-1 17 15,0 1-15,1 0 16,-1 35-1,18-36-15,0 19 0,0-19 0,18 18 16,-1-17-16,1 0 0,0-18 16,17 17-16,35-17 15,-52 0-15,17 0 16,-17-17-16,0 17 0,17-53 16,-35 18-16,0 17 15,0-17-15,-18 17 0,1 0 16,-19 1-16,19-1 0,-19 0 15,-34 36 1,17 0-16</inkml:trace>
  <inkml:trace contextRef="#ctx0" brushRef="#br1" timeOffset="235848.8711">19403 16951 0,'0'18'62,"0"-36"-46,17 18 15,1-18-15,0 18-16,17-17 15,0-1-15,-17 18 16,17-18-16,71-34 15,-71 34-15,53-17 16,-35-1-16,-17 19 16,17-19-16,0 19 15,-18-19-15,0 19 0,53-36 16,-35 35-16,-18 1 16,18-1-16,-17 0 0,17 1 15,-18-1-15,0 0 0,18 1 16,-18-18-16,1 17 15,-1 0-15,71-17 16,-18 0 0,-70 17-1,34 0 1,-34 1-16</inkml:trace>
  <inkml:trace contextRef="#ctx0" brushRef="#br1" timeOffset="236599.3204">21026 16263 0,'-18'0'63,"0"0"-48,1 0 1,-1 0-16,36 0 78,-1 18-62,1-1-16,0 1 15,-18 0 1,0-1-1,0 1 1,0 0 0,0-1-1,-18-17 1,0 0 0,1 18-16,-36-1 15,35-17-15,0 0 16,1 18-1,-1-18 1</inkml:trace>
  <inkml:trace contextRef="#ctx0" brushRef="#br1" timeOffset="237272.058">21043 16387 0,'-17'0'16,"17"17"-16,-18-17 16,0 0-1,18 18-15,-17-18 0,-1 0 16,18 17-16,-18 1 15,1-18-15,-1 0 0,0 18 16,1-18-16,-1 17 16,-35 1-16,36 0 15,-1-18-15,0 17 0,-35 1 16,36 0-16,-1-18 16,1 17-16,-36 1 15,35-1-15,0-17 16,1 18-16,-1 0 0,0-18 15,1 17-15,-1 1 0,-17-18 16,17 18-16,1-1 0,-1-17 16,0 18-16,1-18 15,-1 18-15,0-1 0,1-17 0,-19 18 16,1 0 0,18-18-16,-1 17 0,0 1 15,-17-1 1,17-17-16,1 0 0,-19 18 15,19-18 1,-1 18-16,1-18 0,-1 17 16,0-17-16,1 0 0,-1 18 15,0-18-15,-17 0 0,17 18 16,1-18-16,-36 17 16,18 1-16,17-18 15,-17 18-15,-1-18 0,1 17 16,17-17-16,-17 18 0,0-18 15,-18 17-15,35 1 16,1-18-16,-1 0 0,0 0 16,36 0 15,0-18-31</inkml:trace>
  <inkml:trace contextRef="#ctx0" brushRef="#br1" timeOffset="320778.5281">21467 18644 0,'0'18'109,"17"-18"-78,1 0-15,-1 0-16,19 0 16,-19-18-16,19 18 0,17 0 15,-18-17-15,18 17 16,0 0-16,0 0 0,17 0 16,1 0-16,-1 0 0,18-18 15,1 18-15,-1 0 0,18-18 16,0 1-16,-18 17 0,0-18 15,88-17 1,-123 35-16,0-18 0,0 1 0,-18 17 16,-35-18-16,18 18 15,-36 0 1,1 0-16,-19 18 16</inkml:trace>
  <inkml:trace contextRef="#ctx0" brushRef="#br1" timeOffset="321345.9579">21855 18380 0,'-36'17'0,"72"-34"0,-107 52 16,53-17-16,-17-1 0,0 1 15,0 0-15,-18-1 16,17 1-16,1-1 0,-18 1 16,18 0-16,17-18 0,-17 17 15,17 1-15,1-18 16,17 18-16,0-1 0,17 1 16,1 0-16,35 17 15,-18-17-15,0-1 16,1-17-16,17 18 0,0-1 15,-1-17-15,-16 18 0,17-18 16,-18 0-16</inkml:trace>
  <inkml:trace contextRef="#ctx0" brushRef="#br0" timeOffset="380522.4295">1499 8555 0,'0'0'0,"18"0"0,-18 18 16,18-18-16,-18 17 15,35-17-15,0 0 16,36 0-16,-1-17 0,36-1 16,-18 0-16,36 1 0,-1-19 15,36 19-15,0-19 0,-1 19 16,37-1-16,-19 0 15,18 1-15,-18 17 0,18 0 0,-35-18 16,159 18-16,-177 0 16,-18 0-16,1 0 15,-36 0-15,-18 0 0,-17 0 16,0 0-16,-17 0 0</inkml:trace>
  <inkml:trace contextRef="#ctx0" brushRef="#br0" timeOffset="381114.0127">8008 7602 0,'0'0'15,"-18"0"-15,36 0 0,0 0 16,17 0 0,0 0-16,36-17 0,-1 17 15,19 0-15,34 0 0,-17 0 16,35 0-16,18 0 0,-1-18 16,19 18-16,211-35 15,-18 17 1,-176 1-16,-17-1 0,-18 18 15,-1-18-15,-34 1 0,-36 17 16,0-18-16,-17 18 0,-18-18 16,0 1-16</inkml:trace>
  <inkml:trace contextRef="#ctx0" brushRef="#br0" timeOffset="381764.4209">14235 7444 0,'17'0'31,"36"0"-15,-18 0-16,18 0 0,18 0 0,17-18 15,18 18-15,0-18 0,35 1 16,0 17-16,18-18 0,-1 0 15,19 18-15,17-17 16,-18 17-16,18 0 0,-35 0 0,0 0 16,-36 0-16,1 0 15,-18 0-15,-18 17 0,-18-17 16</inkml:trace>
  <inkml:trace contextRef="#ctx0" brushRef="#br0" timeOffset="382411.3516">19950 7497 0,'0'0'16,"17"17"-1,1-17-15,17 0 0,18 0 16,18-17-16,158 17 15,-88-18-15,35 18 0,18 0 16,0 0-16,1 18 0,16-1 16,18 1-16,-17-1 0,-18 1 15,0 0-15,-17-1 16,-1 1-16,-53 0 0,-17-1 16,-53-17-16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5T23:37:30.95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3351 3351 0,'18'18'78,"0"-18"-62,-1 0-1,1 0-15,0 0 0,-1 0 16,1 0-16,17 0 16,-17 0-16,17 0 0,-17 0 15,17 0-15,-17-18 0,17 18 16,-17 0-16,17-17 0,-18 17 16,1 0-16,0 0 15,-1 0-15,1 0 16,0 0-16,-1 0 0,19 0 0,-19 0 15,1 0-15,-1 0 0,1 0 16,0 0-16,17 0 0,-17 0 16,-1 0-16,1 0 0,0 0 15,-1 0-15,19-18 16,-1 18-16,-18 0 16,19 0-16,-19 0 0,19-18 15,-1 18-15,0 0 16,-17 0-16,17-17 0,0 17 0,-17 0 15,0 0-15,-1 0 16,1 0-16,0 0 0,-18 17 16,17-17-1,-17 18-15</inkml:trace>
  <inkml:trace contextRef="#ctx0" brushRef="#br0" timeOffset="1812.3857">6438 3351 0,'-17'0'16,"-1"0"-1,36 0 1,-1 0-16,1 0 0,35 0 16,0 0-16,17 0 15,1 0-15,17 0 0,0 0 0,0 0 16,18 0-16,159 0 16,-177 0-1,-17 0-15,-1 0 16,-17 0-16,0-17 0,-18 17 0,0 0 15,-17 0-15</inkml:trace>
  <inkml:trace contextRef="#ctx0" brushRef="#br0" timeOffset="2556.6019">8273 3351 0,'0'0'0,"17"0"0,19 0 15,122 0 1,-87 0-16,-1 18 0,1-18 16,17 0-16,-17 0 15,17 0-15,-18 0 0,72 0 16,-89 0-16,35 0 15</inkml:trace>
  <inkml:trace contextRef="#ctx0" brushRef="#br0" timeOffset="4244.9572">9137 3316 0,'18'0'16,"-1"0"-16,1 0 16,0-18-16,17 18 15,0-17-15,0 17 0,1-18 0,-1 18 16,35-17-1,-34 17-15,-1 0 0,-17 17 16,17-17-16,-17 18 0,-1-18 16,36 17-16,-18-17 15,-17 0-15,0-17 0,-1 17 16</inkml:trace>
  <inkml:trace contextRef="#ctx0" brushRef="#br0" timeOffset="8006.0254">15910 3316 0,'-17'0'15,"-1"0"1,36 0 15,52 18-15,36-1-1,-53-17-15,35 18 0,0-18 16,1 0-16,16 0 16,-16 0-16,16 0 0,107-18 15,-159 18 1,-18 0-16,18 18 16</inkml:trace>
  <inkml:trace contextRef="#ctx0" brushRef="#br0" timeOffset="8742.265">17551 3369 0,'-18'0'16,"36"0"-16,52-18 15,18 18 1,1 0-16,16 0 0,19 0 0,-1 0 15,19 0-15,140 18 16,-159-36-16,18 18 16,-35 0-16,0 0 0,-18 0 15,18 18-15,-71-18 16</inkml:trace>
  <inkml:trace contextRef="#ctx0" brushRef="#br0" timeOffset="89952.4506">9402 6703 0,'17'0'47,"1"0"-31,17 17-16,-17-17 0,17 0 15,0 0-15,18 0 16,0 0-16,0-17 0,0 17 16,18 0-16,-1 0 0,1 0 15,-1 0-15,107 17 16,-89-17-16,18 0 15,229-17 1,-229-1-16,105 1 16,-123 17-16,1-18 0,-36 18 15,17 0-15,-35 0 0,1 0 16,-1 0-16,0 0 16,-17 0-16,-1 18 0,1-18 15,0 0-15,17 0 16,-17 0-1,-36-18 1</inkml:trace>
  <inkml:trace contextRef="#ctx0" brushRef="#br0" timeOffset="90873.9951">1376 9754 0,'17'0'46,"1"0"-46,0-17 16,52 17-16,-17 0 16,0 0-16,18 0 0,-1-18 15,18 18-15,1 0 0,16-18 16,1 18-16,18-17 0,-18-1 16,-1 18-16,1-18 0,0 1 15,-18 17-15,1-18 0,-19 18 16,1-17-16,123 17 15,-141 0 1,-18 17-16,0-17 0,-17 0 16,-1 18-16,1-18 15,-18 17-15,-18 1 16,1-18-16</inkml:trace>
  <inkml:trace contextRef="#ctx0" brushRef="#br0" timeOffset="92237.0097">12506 6685 0,'18'0'31,"35"0"-16,-18 0-15,18 18 16,35-18-16,-35 0 16,0 0-16,17 17 15,-34-17-15,-19 0 0</inkml:trace>
  <inkml:trace contextRef="#ctx0" brushRef="#br0" timeOffset="106490.5531">21255 1976 0,'0'0'16,"18"35"-16,-18-18 0,17 36 0,-17 18 16,18 0-16,-18 17 15,0 35-15,0-17 0,0 159 16,0-142-16,0 1 15,0-36-15,0 0 0,0-35 16,17 17-16,-17-34 0,0-1 16,0 0-16,18 1 15</inkml:trace>
  <inkml:trace contextRef="#ctx0" brushRef="#br0" timeOffset="107048.8247">21184 2081 0,'0'0'16,"0"-35"-16,18 17 15,17 18-15,-17-17 0,70 17 16,-17 0-16,-1 0 15,18 17-15,18-17 16,18 18-16,-18-18 0,35 0 0,-18 0 16,159-18-1,-158 1-15,-18 17 0,-18 0 16,-18 0-16,1 0 0,-18-18 16,0 18-16,-18 0 0,0 18 15,-17-18-15,0 17 16,-18 1-16,0 35 15,0-18 1,0 1-16,0 17 0,-18 70 16,18-52-1,0-1-15,0 1 0,0-1 0,18 54 16,-1-71 0,1 17-16,17 36 15,-17-53-15,-1 35 16,-17-35-16,0-18 0,-17 18 15,-18-18-15,-1-17 16,1 0-16,-18-1 16,-18 1-16,1 0 0,-36-1 15,18-17-15,-36 0 0,-123 36 16,106-36-16,18 17 16,17-17-16,-88 18 15,141-18-15,0 0 0,36-18 16,-1 1-16</inkml:trace>
  <inkml:trace contextRef="#ctx0" brushRef="#br0" timeOffset="108004.6907">20955 3863 0,'0'0'16,"18"0"-1,17-18 1,18 18-16,-18 0 0,0 0 16,1 0-16,-19 18 0,1 0 15,0-1-15,-18 1 0,0 17 16,-36 18-1,19-18-15,-1 1 0,0-1 0,1-17 16,-1-1-16,18 1 16,18-18-1,35 0-15,-18-18 16,0 1-16,1-1 16</inkml:trace>
  <inkml:trace contextRef="#ctx0" brushRef="#br0" timeOffset="108315.5059">21467 3863 0,'0'0'15,"17"0"17,1 0-17,-1 0-15,36 0 16,-35 0-1,0 0-15,-1 18 0,1-18 0,0 17 16,-1 1-16,-17-1 16,0 1-16,-17 0 0,17 17 15,-53 0-15,35 18 16,0-53 0,1 18-16,17 0 0,17-18 15,1 0-15,35-18 16,-18 18-1,-17-18-15,-1 1 0</inkml:trace>
  <inkml:trace contextRef="#ctx0" brushRef="#br0" timeOffset="108494.9472">21890 3845 0,'-18'0'16,"18"18"-16,-17 0 15,17 17 1,0-18-16,17 1 0,19 17 16,-19-35-16,1 0 15,17 0-15,-17 0 16,-1 0-16</inkml:trace>
  <inkml:trace contextRef="#ctx0" brushRef="#br0" timeOffset="108620.8424">21978 3881 0,'0'0'0,"-18"17"16,18 18-16,0 1 16,0-1-16,18 0 0,0 1 15,-1-1-15,1-17 0,0-1 16,-1 1-16</inkml:trace>
  <inkml:trace contextRef="#ctx0" brushRef="#br0" timeOffset="108781.1744">22172 3916 0,'0'0'16,"35"17"-16,-17 1 0,0 0 16,17-18-16,-17 17 15,17 1-15,-18-18 0</inkml:trace>
  <inkml:trace contextRef="#ctx0" brushRef="#br0" timeOffset="108926.8969">22296 3933 0,'-18'53'15,"36"-106"-15,-36 124 0,18-53 16,18-18-16,-1 17 0</inkml:trace>
  <inkml:trace contextRef="#ctx0" brushRef="#br0" timeOffset="109162.1701">22507 3775 0,'0'0'16,"53"0"-16,-18 17 0,-17 1 15,-18 0-15,0-1 16,-18 54 0,-34-1-1,52-34 1,52-19 0,1-17-1,-35 0-15,0-17 16</inkml:trace>
  <inkml:trace contextRef="#ctx0" brushRef="#br0" timeOffset="109447.7217">22789 3792 0,'18'0'0,"0"0"16,-1 0-16,-17 18 0,18-18 15,0 0-15,-18 18 0,17-1 16,-17 1 0,0 0-16,-17 17 15,17-18-15,0 1 16,0 0-16,17-1 16,-17 1-16,18 0 15,0-1 1,-1-17-1,1 0 1,-1-17-16</inkml:trace>
  <inkml:trace contextRef="#ctx0" brushRef="#br0" timeOffset="109648.2919">23142 3792 0,'0'18'16,"0"0"-16,0-1 16,0 1-16,0 0 0,0-1 15,18-17-15,0 18 0,-1-1 16,1 1-16,17-18 16,-17 0-16</inkml:trace>
  <inkml:trace contextRef="#ctx0" brushRef="#br0" timeOffset="109781.4552">23213 3828 0,'17'53'15,"-34"-106"-15,34 141 0,1-53 16,-18 0-16,18 1 16,-1-19-16,1 36 15,0-35-15</inkml:trace>
  <inkml:trace contextRef="#ctx0" brushRef="#br0" timeOffset="109982.4907">23477 3863 0,'0'0'0,"0"18"0,18-1 15,0 1-15,-1-1 16,36 19-16,-35-36 16,35 17-16,-36-17 15,1 0-15</inkml:trace>
  <inkml:trace contextRef="#ctx0" brushRef="#br0" timeOffset="110129.4408">23583 3916 0,'0'0'16,"-17"35"-16,17-17 0,0-1 15,0 1-15,17-18 0,1 0 16,-1 0 0</inkml:trace>
  <inkml:trace contextRef="#ctx0" brushRef="#br0" timeOffset="110327.6582">23865 3792 0,'0'0'15,"71"0"-15,-18 0 0,-18 0 0,-17 18 16,17-18-16,-35 18 16,-18-1-1,1 1-15,-18 0 16,-18-1-1,17-17-15,19 0 0,-1 0 16,0-17-16</inkml:trace>
  <inkml:trace contextRef="#ctx0" brushRef="#br0" timeOffset="111202.3015">21378 1887 0,'18'-17'15,"0"-1"1,-1 0-16,-17 1 15,18-1 1,-18 1 0,0-1-16,18 18 15,17-18 1,-18 18-16,1-17 0,53 17 16,-18 0-1,-1 0-15,19 0 0,0 17 16,17-17-16,0 0 0,141 18 15,-105 0-15,-1-18 16,18 0-16,124-18 16,-124 18-16,-35 0 15,0-18-15,-18 18 0,53-17 16,-88-1-16,-18 18 16,0 0-16,-17 0 15,0 0-15,-1 0 0,1 18 16,0-18-1,-18 17 1,-18 1 15,0 0-31,-17-1 16,17-17 0,-17 18-16,18-18 0,-19 17 0,-34 19 15,52-1 1,-17-17-16,17-1 0,1 1 15,-1-18-15,18 18 0,0-1 16</inkml:trace>
  <inkml:trace contextRef="#ctx0" brushRef="#br0" timeOffset="111758.7136">23724 1746 0,'0'0'16,"-17"0"-16,-1 18 16,0 35-1,1-18-15,-1 18 16,18 0-16,-18 17 0,-17 54 15,35-53-15,-17-1 16,17 54 0,-18-54-16,18-17 0,0 0 0,0-18 15,18 0-15,-18 18 16,17 0-16,-17-17 16,0-1-16,18-17 15,-18 17-15,0 18 0,0 0 16,0-36-1,17-17 17,-34 0-17,17 18 1,-18-18-16,1 18 16,17-1-16,-18 1 15,18-1-15,-18 1 0,18 0 16,-17-1-16,17 1 15,-18-18-15,0 18 16,1-1-16,-1-17 16,0 18-16,-17 0 0,18-18 0,-36 17 15,17 1 1,19-18-16,-1 17 0,-17-17 16</inkml:trace>
  <inkml:trace contextRef="#ctx0" brushRef="#br0" timeOffset="112385.3864">24165 2593 0,'0'0'16,"18"0"-16,17 0 15,0 0-15,18 18 0,36-18 0,-1 0 16,18 0-16,17 0 0,18 0 15,141 0 1,-140-18-16,-19 18 16,-17 0-16,-18 0 0,0 0 0,-17 0 15,-18 0-15,0 0 16,-36-18-16,-34 18 16</inkml:trace>
  <inkml:trace contextRef="#ctx0" brushRef="#br0" timeOffset="112598.078">25612 2417 0,'70'0'15,"-140"0"-15,176 0 0,-54 0 0,1 0 16,53 17 0,-53 1-16,0-1 0,18 1 0,-19 0 15,-16-1-15,17 19 16,-36-1-16,-34 0 15,-19-17-15,1-1 16,-18 1-16,0 17 0,0-35 16,0 18-16,18-18 0</inkml:trace>
  <inkml:trace contextRef="#ctx0" brushRef="#br0" timeOffset="115079.1366">27076 2364 0,'0'-18'31,"17"18"-31,1 0 16,-18 18 0,18 17-1,-18 18-15,0 0 0,17 17 16,-17 1-16,0 17 16,0-17-16,0 87 15,18-87-15,-18-1 0,18 19 16,-1-54-16,-17-17 15,18 17 1,-1-35-16,-17-18 0</inkml:trace>
  <inkml:trace contextRef="#ctx0" brushRef="#br0" timeOffset="115761.7516">27058 2311 0,'0'0'15,"18"0"1,17 0 0,-17 0-16,17 0 15,71 17 1,-53-17-16,17 0 0,18 18 0,-17-18 16,17 0-16,0 0 0,89 18 15,-89-18-15,-18 0 16,1 0-16,35 0 15,-53 0-15,0 0 16,0 0-16,35 0 16,-53 0-16,36 0 15,-36 17-15,-17-17 16,-1 0-16,1 0 0,-1 18 16,1 0-1,0-1 1,-18 1-16,17-18 15,-17 17-15,18 1 0,-18 0 0,18 35 16,-18-18 0,17 18-16,1 53 15,0-36-15,-18 1 0,17 17 16,19 124 0,-19-159-16,1-1 15,-1-16-15,1-1 0,-18 0 16,-18 1-1,1-36-15,-18 0 0,-18 17 0,-89-17 16,72-17-16,-36 17 16,-88 0-1,88 0-15,0 0 0,18-18 0,-106 18 16,124 0 0,-1 0-16</inkml:trace>
  <inkml:trace contextRef="#ctx0" brushRef="#br0" timeOffset="116105.8373">27040 3828 0,'36'-18'15,"-72"36"-15,107-36 0,-36 18 0,1 0 16,-19 0-16,18 0 16,-17 18-16,-18 35 15,0-36-15,-18 18 0,18 1 16,-35 17-1,18-18-15,17-17 0,0 17 16,0-17-16,17-18 16,18 0-16,-17 0 0,17 0 15</inkml:trace>
  <inkml:trace contextRef="#ctx0" brushRef="#br0" timeOffset="116370.459">27358 3828 0,'35'0'16,"-17"-18"-16,17 18 15,0 0 1,-17 0-16,0 0 0,-1 18 16,-17-1-16,18 36 15,-18-18-15,-18-17 0,18 17 16,-17-17-16,-1 17 15,18-17-15,0 0 0,0-1 16,18 1 0,-1 0-16,1-18 15,0 0-15,17-18 16</inkml:trace>
  <inkml:trace contextRef="#ctx0" brushRef="#br0" timeOffset="116595.7778">27781 3792 0,'-17'18'15,"34"-36"-15,-34 54 0,17-19 0,17 19 16,1-19-1,0 1-15,-1-18 0,18 17 0,-17-17 16,0 0-16,-1 0 16,-17-17-16</inkml:trace>
  <inkml:trace contextRef="#ctx0" brushRef="#br0" timeOffset="116720.3856">27869 3810 0,'0'0'15,"0"53"-15,18-35 0,-18 17 0,18 0 16,-1 18 0,1-35-16,0-1 15</inkml:trace>
  <inkml:trace contextRef="#ctx0" brushRef="#br0" timeOffset="116879.4858">28063 3916 0,'0'0'16,"36"35"-16,-19-17 0,1-18 15,17 17 1,1 1-16,-1-18 0</inkml:trace>
  <inkml:trace contextRef="#ctx0" brushRef="#br0" timeOffset="117018.5439">28187 3898 0,'0'18'0,"0"-1"15,0-52-15,0 88 0,0-35 16,0-1-16,0 1 0,18-18 16</inkml:trace>
  <inkml:trace contextRef="#ctx0" brushRef="#br0" timeOffset="117252.3449">28363 3810 0,'89'0'16,"-178"0"-16,213 0 0,-107 18 16,1-18-16,-18 17 15,0 1-15,-18 17 0,1-17 16,-1-1-16,1 19 15,-1-19-15,18 19 0,0-19 16,0 1-16,0 0 0,18-18 16,-1 17-1,1-17-15,-1-17 16,1 17-16</inkml:trace>
  <inkml:trace contextRef="#ctx0" brushRef="#br0" timeOffset="117575.0627">28663 3792 0,'0'18'32,"0"17"-17,0-17-15,0 0 16,18-1-16,-1 1 15,1-18-15,0 0 16,-18 17 15,0 1 1,17-18-17,1 0-15,0 0 31</inkml:trace>
  <inkml:trace contextRef="#ctx0" brushRef="#br0" timeOffset="117846.4288">28893 3828 0,'0'17'31,"0"1"-31,17 0 16,-17-1-16,35 1 15,-17-1 1,0-17-1,-1 0 1,-17-17 0,0-1-16</inkml:trace>
  <inkml:trace contextRef="#ctx0" brushRef="#br0" timeOffset="118352.6276">29298 3757 0,'0'35'15,"18"1"1,-1-19-16,-17 19 15,18-19-15,0 1 0,17 35 16,-17-36-16,17 1 16,-17 0-16</inkml:trace>
  <inkml:trace contextRef="#ctx0" brushRef="#br0" timeOffset="118541.1098">29475 3828 0,'-36'35'15,"19"0"-15,70-105 0,-124 175 0,53-87 16,1 35 0,17-18-16,0-17 0,0 17 15,17-35-15,19 0 0,-19 0 16</inkml:trace>
  <inkml:trace contextRef="#ctx0" brushRef="#br0" timeOffset="118792.4599">29686 3792 0,'0'36'15,"-17"-19"-15,-1 1 16,0 70-1,18-53-15,0 1 0,0-1 0,18-17 16,0 17-16,-1-17 16,1-1-16,0 1 15,-1-18-15,-17-18 16,0-17 0,-17 17-16,-1-35 15,18 18-15,-18 17 0,18 1 16</inkml:trace>
  <inkml:trace contextRef="#ctx0" brushRef="#br0" timeOffset="119123.0943">29933 3881 0,'0'17'16,"18"1"-1,-18-1-15,17 1 32,1-18-32,0 0 0,-18 18 0,17-18 15,1 17 48,-18 1-63,18 17 15,-1-17 1,-17 0 0,-17-18 15</inkml:trace>
  <inkml:trace contextRef="#ctx0" brushRef="#br0" timeOffset="119959.2298">28698 3845 0,'-17'-17'15,"-1"17"1,36 0-1,-1 0 1,19 17 0,-19 1-16,1 0 15,-18-1 1,0 1-16,0-1 16,0 1-16,-18 35 15,1-35-15,17-1 16,0 1-16,17 0 15,1-1-15,0-17 16,17 0-16,-17 0 16,17-17-16</inkml:trace>
  <inkml:trace contextRef="#ctx0" brushRef="#br0" timeOffset="120194.7962">29016 3739 0,'-18'0'16,"18"18"0,-17 0-16,17 17 15,0-17-15,0 17 16,0-17-16,0 17 0,35 0 16,-17-17-1,-18-1-15,17 1 0,1-18 0,0 18 16,-1-18-1,1 0-15,-18-18 0,0 0 16</inkml:trace>
  <inkml:trace contextRef="#ctx0" brushRef="#br0" timeOffset="120334.2902">29104 3898 0,'0'0'0,"0"106"0,0-53 16,18 0-16,-18 0 0,70 53 15,-52-89 1,17 1-16,1-18 16</inkml:trace>
  <inkml:trace contextRef="#ctx0" brushRef="#br0" timeOffset="121645.3347">27323 2064 0,'-18'0'16,"0"0"-1,36 0 1,0 0 0,17-18-16,0 0 15,0-17-15,18 0 0,18-18 16,0 0-16,-1 0 0,18 0 16,0-17-16,-17-1 0,88-70 15,-89 70 1,-17 1-16,0-1 0,0 18 15,0 18-15,-18-18 0,1 18 16,16 17-16,-16-17 0,-19 17 16,1 18-16,0-17 0,-1 17 15,-17-18-15,18 18 16,0 0 0,-1 0-1,1-17 1,-1 17-1,1 0 1,0 0-16,-1 0 0,1 0 0,35 0 16,0 0-1,-18 0-15,18 0 0,18 0 16,-1 17-16,18-17 16,1 18-16,105-18 0,-18 0 15,-88 0 1,18 0-16,-71-18 15,1 18-15,-19 0 16,-17 18 15,0-1-15,0 1 0,0 0-16,0-1 0,-17 1 15,-19 35 1,1-18-16,0 18 0,-124 88 15,71-35-15,-36 18 16,1 17-16,17 0 0,0-18 0,18-17 16,35-18-16,-35 53 15,53-88-15,-1-17 16,19-1-16,-1 0 16,18-17-16</inkml:trace>
  <inkml:trace contextRef="#ctx0" brushRef="#br0" timeOffset="122134.3637">29898 1023 0,'18'-18'16,"-36"36"-16,53-18 0,-17 18 0,-1 17 0,-17 0 16,18 36-16,-18-18 15,35 88-15,-17-71 16,0 1-16,35 52 16,-18-70-16,-17 0 0,17 0 15,0 0-15,0-18 16,1 1-16,-1-1 0,0 18 15,-17 0 1,-1-53-16,-17 17 16,0 1 31,-35 35-32,0-18-15,0 18 16,-18 0-16,-18 18 0,-17 17 15,-18 35-15,0-17 0,-17 18 16,-1-1-16,1-17 16,17-18-16,-35 53 15,88-88-15,0 0 16,35-18-16,1-17 16</inkml:trace>
  <inkml:trace contextRef="#ctx0" brushRef="#br0" timeOffset="122880.1066">30621 2540 0,'-18'0'15,"36"0"-15,-18 0 16,35 0-1,1 18-15,70-18 16,-36 0-16,1 0 0,87 0 16,-87 0-1,-1-18-15,36 18 0,-70-18 16,-1 18-16,-17-17 0</inkml:trace>
  <inkml:trace contextRef="#ctx0" brushRef="#br0" timeOffset="123085.4766">31380 2293 0,'53'18'0,"-106"-36"0,158 53 15,-69 1-15,34-19 0,-17 19 16,18-1-16,-1-18 0,-34 19 16,16-19-16,-34 19 0,-18-19 15,-18 1-15,-17 0 0,0 17 16,0-18-16,-36 1 0,-35 35 15,71-53 1,0 18-16,17-18 0,0 0 16</inkml:trace>
  <inkml:trace contextRef="#ctx0" brushRef="#br0" timeOffset="123803.4474">31715 3157 0,'0'0'15,"0"53"-15,17-17 0,-17-1 16,18 18-16,0-18 0,-1 18 16,1 0-16,17 35 15,-17-70-15,-1 17 16,19-17-16,-36-36 15</inkml:trace>
  <inkml:trace contextRef="#ctx0" brushRef="#br0" timeOffset="124204.0751">31732 2981 0,'0'0'16,"18"0"-16,53 0 15,-19 0-15,90-18 16,-37 1-16,1-1 0,0 0 16,-18 1-16,18-1 0,18 18 15,-71 18-15,-18-18 16,0 17-16,-17 1 0,-18 0 16,0 17-16,0-17 0,0 87 15,-18-69 1,18 17-16,0 0 0,0 17 15,18 36-15,-1-53 16,-17 0-16,18 0 16,0-18-16,-1 18 0,-17-35 15,18 17-15,-18-18 0,0 1 0,-18-18 16,-17 0 0,0 0-16,-1-18 0,-16 1 15,-1-1-15,-18 1 16,0-19-16,1 19 0,-1-19 0,18 19 15,-70-36 1,70 35-16,0-17 0</inkml:trace>
  <inkml:trace contextRef="#ctx0" brushRef="#br0" timeOffset="125034.2086">31838 2646 0,'0'0'15,"53"-53"-15,-35 35 0,-18 1 0,17-19 16,1 19-16,0-36 15,-1 18-15,1 17 0,-18 0 16,18 1-16,-1-19 16,1 19-16,0-19 0,-1 1 15,18-18-15,54-35 16,-36 17-16,17 1 0,1-18 16,17 0-16,71-106 15,-106 105-15,-1 1 16,-16 0-16,-1 17 15,18-34-15,-35 69 0,-1 1 16,-17 0-16,0 17 0,0 0 16,0 1-16,0-18 15,0 17-15,0 0 16,0 36 15,0 0-15,18-1-1,-1-17-15,19 18 16,17-18-16,-18 0 0,18 0 16,17 17-16,54 1 15,-71-18-15,17 18 0,-17-1 16,0-17-16,0 36 16,-35-36-16,-1 0 0,1 17 15,0 1 1,-1 0-1,1-18 1,0 0-16,-1 0 0,18 0 16,18 0-1,-35 0-15,-18 17 16,0 1-16,0 35 16,-18-18-16,-17 18 15,-18 0-15,-35 106 16,17-54-16,19 1 15,-37 18-15,19 17 0,-18-18 16,-1 18-16,1-35 0,0 18 16,17-36-16,1 0 15,-1-17-15,18 52 16,36-70-16,-1 18 16,36-54-16,-1-17 0,19 0 15,34-53-15</inkml:trace>
  <inkml:trace contextRef="#ctx0" brushRef="#br0" timeOffset="125331.5419">33726 1252 0,'0'36'0,"0"69"16,17-34-16,1 17 15,-1 0-15,19 71 16,-36-71-16,17-17 0,-17-1 16,0 1-16,0 0 15,0-1-15,18-17 0,-36-18 16,18 54-1,-17-72-15,17 1 0,0-1 0,-18 1 16,0-18 0</inkml:trace>
  <inkml:trace contextRef="#ctx0" brushRef="#br0" timeOffset="125748.5536">32861 3792 0,'0'-17'31,"0"-1"-15,18-17-1,17 0-15,0-1 0,1 1 16,34-36-16,1 19 15,-1-19-15,36-17 0,88-142 16,-88 107-16,0-18 16,-18 17-16,-35 36 0,-53-18 15,0 71-15,0 17 16</inkml:trace>
  <inkml:trace contextRef="#ctx0" brushRef="#br0" timeOffset="126382.025">31327 4269 0,'0'-18'15,"17"18"-15,1 0 0,17 0 0,1 0 16,-1 0-16,0 0 16,18 35-1,-35 1-15,-18-19 0,0 18 0,-36 18 16,1-17-16,17-1 15,-52 18 1,70-36-16,-18 1 0,18 0 16,18-1-16,35 1 15,-18-18-15,0 0 16,18 0-16,-17-18 16</inkml:trace>
  <inkml:trace contextRef="#ctx0" brushRef="#br0" timeOffset="126616.4346">31785 4145 0,'0'0'16,"53"35"-16,-35-17 0,-18 0 0,17-1 16,1 1-16,-18 35 15,-18-35 1,18-1-16,-17 1 0,-1 17 0,18-17 15,-17-1 1,17 1-16,0 0 0,17-1 16,18 1-1,-17-18-15,0 0 0,-1 0 16</inkml:trace>
  <inkml:trace contextRef="#ctx0" brushRef="#br0" timeOffset="126799.5057">32068 4233 0,'0'0'0,"0"18"16,-18 0-1,18 17-15,0-17 0,18-1 16,-18 1-16,17 17 0,1-35 16,-1 18-16,19-1 15,-19-17 1,1 0-16,0-17 0,-1-1 15</inkml:trace>
  <inkml:trace contextRef="#ctx0" brushRef="#br0" timeOffset="126929.0841">32209 4374 0,'-18'53'16,"0"36"-16,54-231 0,-72 319 0,54-107 15,0-52 1,17 17-16,-17-17 0,-1-18 15</inkml:trace>
  <inkml:trace contextRef="#ctx0" brushRef="#br0" timeOffset="127091.1083">32438 4410 0,'0'0'0,"18"17"15,34 36 1,-34-35-16,0 0 0,-1-18 16,1 17-16</inkml:trace>
  <inkml:trace contextRef="#ctx0" brushRef="#br0" timeOffset="127245.5098">32544 4445 0,'-18'53'16,"36"-106"-16,-36 141 0,18-70 0,0-1 0,18 19 15,-1-36-15,1 0 16</inkml:trace>
  <inkml:trace contextRef="#ctx0" brushRef="#br0" timeOffset="127467.5336">32773 4286 0,'0'0'15,"53"18"-15,-53 0 0,18-1 16,-18 1-16,-18-1 0,0 1 16,1 17-16,-1-17 15,0 0-15,1 17 0,-1-17 16,18 17-1,18-18-15,-1 1 16,1-18-16,35 0 16,-35-18-16</inkml:trace>
  <inkml:trace contextRef="#ctx0" brushRef="#br0" timeOffset="127712.3114">32914 4304 0,'0'0'0,"18"0"0,-18-18 16,17 18-16,1 0 16,0 18-1,-1 0-15,-17-1 0,18 1 16,-18-1-16,0 36 16,-18-35-16,18 0 15,0-1-15,0 1 0,-17-18 16,17 18-16,0-1 15,17-17-15,19 0 16,-19 0-16,-17-17 16</inkml:trace>
  <inkml:trace contextRef="#ctx0" brushRef="#br0" timeOffset="127886.3682">33143 4304 0,'0'18'15,"0"-1"1,0 1-16,0-1 16,0 1-16,0 0 0,18-1 15,0 1-15,-1 0 16,1-18-16</inkml:trace>
  <inkml:trace contextRef="#ctx0" brushRef="#br0" timeOffset="128031.0856">33267 4322 0,'0'70'16,"0"-140"-16,0 211 15,-18-106-15,18 0 16,18 18 0,-18-35-16,18 17 0,-1-17 15</inkml:trace>
  <inkml:trace contextRef="#ctx0" brushRef="#br0" timeOffset="128207.7771">33390 4445 0,'0'0'0,"18"53"0,-18-35 16,18-1-16,-1 1 0,1-18 15,0 17-15,-1-17 16,-17-17 0</inkml:trace>
  <inkml:trace contextRef="#ctx0" brushRef="#br0" timeOffset="128391.7667">33567 4322 0,'-53'35'16,"106"-70"-16,-124 105 0,54-35 0,-19 18 0,19-17 15,-1 34-15,0-35 16,18 1-16,0-19 0,18 1 16</inkml:trace>
  <inkml:trace contextRef="#ctx0" brushRef="#br0" timeOffset="128679.0897">33602 4392 0,'0'0'16,"-35"71"-16,35-36 15,-18 0-15,18 0 0,0 18 0,18-17 16,-18-19-16,17 19 16,1-19-16,0 1 0,-1-18 15,1 18-15,0-36 16,-1-17 0,-17 17-16,0-17 0,-17 17 15,17-17-15,0 17 0,-18 0 16,0-17-16,18 18 0,-17 17 15</inkml:trace>
  <inkml:trace contextRef="#ctx0" brushRef="#br0" timeOffset="128865.0548">33726 4480 0,'-18'53'16,"36"-106"-16,-36 141 0,0-52 15,18-1-15,0-17 16,18 35-16,-18-36 16,18-17-16,-1 18 0,1-18 15</inkml:trace>
  <inkml:trace contextRef="#ctx0" brushRef="#br0" timeOffset="128997.4419">33778 4604 0,'0'0'16,"0"35"-16,-17 0 0,-1 18 0,1-17 16,17 16-16,-18-16 15,0 34 1,1-52-16,-19 17 0</inkml:trace>
  <inkml:trace contextRef="#ctx0" brushRef="#br0" timeOffset="130885.5767">6456 7461 0,'-18'0'16,"36"0"15,17-17-31,-17 17 0,35 0 16,0 0-16,0 0 0,35-18 0,-18 18 15,36 0-15,0 0 16,0-18-16,35 18 0,0-17 15,18 17-15,-1-18 0,1 0 16,0 18-16,-18-17 16,141-1-16,-176 1 0,0 17 15,-18-18-15,-17 18 16,-18 0-16,0 0 16,-36 18-16,1-18 0</inkml:trace>
  <inkml:trace contextRef="#ctx0" brushRef="#br0" timeOffset="131449.8075">7391 8290 0,'0'0'0,"17"0"16,19 0-16,-1 0 0,35 0 15,-17 18-15,36-18 0,-1 0 16,18-18-16,-1 18 0,37 0 15,-90 0 1,-16 0-16</inkml:trace>
  <inkml:trace contextRef="#ctx0" brushRef="#br0" timeOffset="134184.9217">26388 4480 0,'0'18'16,"17"35"-1,1-36-15,70 19 16,-35-1-16,0-17 0,0-1 16,18 1-16,-1 0 15,18-1-15,-17 1 0,35 0 0,-18-18 16,35 17-16,1-17 0,158 0 15,-123-17 1,0 17-16,-1-18 0,19 0 16,-1 1-16,18-1 0,-35 18 15,158-18 1,-176 18-16,1 0 0,122 18 16,-140 0-16,-1-1 15,-17 1-15,-18 17 0,18-17 16,-35 17-16,87 18 15,-52 18-15,-71-54 16,-17 18-16,0 1 16,-18-19-16,0 1 15,-18-18-15,-17 18 16,35-1-16,-18-17 0,18-17 16,0-1-1,0 0-15,0 1 0,18-1 16,-18 0-16,17 1 15,1-1-15,0 1 0,-1 17 16,36-18-16,-17 18 16,-1-18-16,0 18 0,18 0 15,-18 0-15,18 0 0,53 18 16,-53-18-16,-18 0 16,18 0-16,-18 18 0,71-1 31,-70 1-31,-1-18 0,53 17 15,-35 1 1,0-18-16,17 18 0,36-1 16,-35-17-16,35 0 15,-36 18-15,1-18 16,-1 0-16,-17 18 0,35-18 16,-17 17-16,-1 1 0,19 0 15,-19-18-15,18 17 0,1 1 16,69-1-1,-87 1-15,-1-18 0,107 18 16,-107-1-16,19-17 16,-1 0-16,-18 18 0,19-18 15,-1 0-15,-53-18 16,-35 1-16,0-36 16,0 18-1,0 17-15,0-17 16,0 17-16,0 0 15,0 1-15</inkml:trace>
  <inkml:trace contextRef="#ctx0" brushRef="#br0" timeOffset="145063.2925">5221 2487 0,'-18'-18'31,"18"1"-16,-35-1 1,18 18-16,-1-17 0,-17 17 16,-1-18-16,-17 18 0,1-18 15,-19 1-15,18 17 16,-17-18-16,-1 18 0,0-18 16,1 1-16,-159-1 15,158 0-15,-123 18 16,141 0-1,0 18-15,0-18 0,-17 18 16,17-1-16,0 1 0,0 0 16,-123 35-1,140-36-15,-17 18 16,18-17-16,0 0 0,-1 17 16,1-17-16,0-1 15,0 19-15,-1-19 0,-17 36 16,18-18-16,18-17 0,-1 17 15,0-17-15,1 17 0,17-17 16,0 0-16,-18 17 16,18-18-16,18 36 15,-1-35-15,1 35 16,17-35-16,0 17 16,1-18-16,-1 1 0,18 17 15,0-17-15,0 0 0,0-1 16,70 19-16,-52-19 15,-1 1-15,1-1 0,17-17 16,0 18-16,-17 0 16,17-18-16,0 17 0,0-17 15,1 18-15,-1 0 0,-18-18 16,18 17-16,1-17 0,-1 0 16,0 18-16,-17-18 0,17 0 15,-18 0-15,1 0 16,-1 0-16,1 0 0,-18 0 15,0-18-15,17 18 0,54-17 16,-71-1-16,-18 18 16,18-18-16,-18 1 0,1-19 15,-1 19-15,-18-1 0,19-17 16,-1 17-16,-17-17 0,17 17 16,-17 1-16,-1-19 15,1 19-15,0-1 16,-1 1-16,1-1 0,-18-17 0,0 17 15,17 0-15,-17-17 16,0 0-16,0 0 0,0-1 0,0 1 16,-17 0-16,17-1 15,-18 1-15,1 17 0,-1-17 16,0 0-16,-17 0 0,0-1 16,-18 1-16,0 0 0,-35 0 15,-106-18 1,70 17-16,-17 19 0,0 17 15,0 0-15,0 0 0</inkml:trace>
  <inkml:trace contextRef="#ctx0" brushRef="#br0" timeOffset="162738.2507">10460 7073 0,'0'18'31,"0"-1"-15,0 1-16,0 0 0,0 17 15,18 36 1,-18-18-16,0-18 0,0 18 0,0 53 15,0-71 1,0-18-16,0 1 16,17-18-16,1-18 15,-18 1 1</inkml:trace>
  <inkml:trace contextRef="#ctx0" brushRef="#br0" timeOffset="163030.9982">10319 7232 0,'0'0'0,"0"-18"0,0 1 31,0-1-15,17 0-16,1 1 0,17-36 15,-17 35-15,0-17 16,-1 0-16,1 17 0,-18 0 16,18 1-16,-1 17 15,1 17-15,-18 1 0,70 105 16,-52-87 0,0-19-16,17 19 15,-17-19-15,17 1 0</inkml:trace>
  <inkml:trace contextRef="#ctx0" brushRef="#br0" timeOffset="173495.9511">21608 7320 0,'0'18'16,"17"-18"0,1 0-16,0 0 15,17 0-15,-18 0 0,19 0 16,-1 0-16,0 0 15,1 0-15,-1 17 0,0-17 0,18 18 16,0-18-16,0 18 0,0-18 16,-18 0-16,18 0 15,0 0-15,-18 0 0,0 0 16</inkml:trace>
  <inkml:trace contextRef="#ctx0" brushRef="#br0" timeOffset="284949.8753">5715 2134 0,'-18'0'16,"36"18"15,0 0-31,-1-18 16,19 17-16,-19 1 0,18-18 15,18 18-15,0-18 0,18 0 16,-1 0-16,19 0 16,-1 0-16,0 0 0,0 0 0,18 17 15,0-17-15,123 0 16,-105 0-16,-36 18 16,18-18-16,-36 17 0,1-17 15,-18 0-15,0 18 16,-18-18-16,-17 0 0,-1 0 15,1 0-15,-36 0 16</inkml:trace>
  <inkml:trace contextRef="#ctx0" brushRef="#br0" timeOffset="304043.7581">24412 16845 0,'18'0'15,"0"53"-15,-54-106 0,72 159 16,-19-71-16,18 89 16,-17-71-16,0 17 15,-1-17-15,1 0 0,0 0 16,-1-18-16,1 1 0,17-1 16,-35 0-16,18-17 0,17-1 15,-17-34 1</inkml:trace>
  <inkml:trace contextRef="#ctx0" brushRef="#br0" timeOffset="304401.8006">24941 16933 0,'53'0'0,"-106"0"0,124 18 15,-53-18-15,17 18 16,-35-1 0,18-17-16,-18 18 0,0 0 15,0-1-15,0 1 16,-18 17 0,18-17-16,0 17 0,18-17 15,-1 17-15,1-17 0,52 34 16,-34-16-1,-19-19-15,19 1 16,-19 0-16,1 17 0,-36-17 16,1-1-16,-19 1 0,1-18 15,-18 0-15,0 18 0,-35-18 16,70 0 0,1 0-16,-1 0 0</inkml:trace>
  <inkml:trace contextRef="#ctx0" brushRef="#br0" timeOffset="304936.7572">25753 17004 0,'0'0'16,"-18"-18"-16,1 18 0,-19-17 0,19 17 15,-1 0-15,-53 35 16,54-17-16,17-1 15,0 18 1,17 1-16,1-1 0,0 0 16,17 1-16,0-1 0,18 35 15,-18-34-15,-17 17 16,0-18 0,-18-17-16,-18-1 0,18 1 15,-35-18 1,35-18-16,-35 1 15,17-54-15,18 18 16,18 18-16,-1-1 16,-17 1-16,35 18 0,-17-19 15,-18 19-15,18-1 0,-18 0 16,0 1-16,0-1 16,-36-17-1,19 0 1,-1 17-1,18 0-15</inkml:trace>
  <inkml:trace contextRef="#ctx0" brushRef="#br0" timeOffset="305564.9001">23707 17374 0,'17'0'32,"1"-35"-17,0 17-15,17 1 16,0-19-16,0 19 16,-17-1-16,35-17 15,-35 17-15,-1 18 0,-17-17 16,18 17-1,-18 17-15,0 1 0,18 0 16,-18-1-16,17 18 0,1-17 16,-1 0-16,19-1 0,-19 1 15,54-18-15,-53 0 16,17 0-16,-18-18 0,1 1 16,0-19-16,-18 19 0,17-18 15,-34-18 1,17 17-16,-18 1 15,0 17-15,18 1 0</inkml:trace>
  <inkml:trace contextRef="#ctx0" brushRef="#br0" timeOffset="306398.9587">26176 16969 0,'0'17'0,"0"-34"0,18 52 16,-18 0-16,17 18 0,-17 0 15,18 0-15,0 0 16,-18 17-16,17-17 0,19 36 15,-36-54-15,0-18 16,17 1 0,-17-53-1,0 0-15,0-18 0,0-18 16,0 18-16,0-70 16,18 70-16,0 0 0,-18 35 15,17-17-15,1 35 16,-1 0-16,1 0 0,0 18 15,-1 17-15,1 0 0,0 0 16,-18 18-16,17-17 0,1-1 16,0-18-16,-1 19 0,1-19 15,-1-17-15,1 0 0,17 0 16,-17-17-16,0-19 0,35-34 16,-36 35-1,36-54-15,-35 37 16,-1-1-16,1 35 15,0 18-15,-1 18 0,-17-1 16,36 36 0,-19-18-16,-17 18 0,36 53 15,-19-53-15,1 0 16,17 0-16,-17-18 0,17 18 16,-17-18-16,35 18 15</inkml:trace>
  <inkml:trace contextRef="#ctx0" brushRef="#br0" timeOffset="351789.2416">6632 8802 0,'18'0'15,"17"0"1,0 0-16,18-18 15,0 18-15,88-35 16,-52 17-16,-1 18 0,0 0 16,106 0-1,-88 0-15,0 0 0,-1 0 16,-16 0-16,105 0 16,-106 0-16,-18-17 0,89 17 15,-141 0 1</inkml:trace>
  <inkml:trace contextRef="#ctx0" brushRef="#br0" timeOffset="352557.458">13547 8132 0,'17'0'32,"89"0"-17,-35 0-15,17 17 0,0-17 16,18 18-16,0-18 0,17 0 16,1 17-16,-1-17 0,106 0 15,-123 0-15,-17 0 16,-37 0-16,19 18 15</inkml:trace>
  <inkml:trace contextRef="#ctx0" brushRef="#br0" timeOffset="355337.4069">10848 5697 0,'-18'0'16,"1"-17"-1,17-1-15,0 0 0,0 1 16,-18-1-16,18-17 16,0 17-16,0-17 0,0 17 15,18-17-15,-1-18 16,1 36-16,52-36 16,-34 35-16,-1-17 0,18 17 15,0 0-15,106-17 16,-71 17-16,0 1 15,18-1-15,0 1 0,17 17 16,1-18-16,-1 0 0,159 1 16,-123-1-16,0 18 15,0-18-15,176 18 16,-177-17-16,19 17 16,-1 0-16,1 0 0,-1-18 0,-17 18 15,17 0 1,1 0-16,-1-18 0,159 18 15,-176-17-15,141-1 16,-159 18-16,0 0 16,0 0-16,88 0 15,-123 0-15,0 0 0,-18 0 16,-17 0-16,-1 0 0,1 0 16,-18 0-16,0 0 15,-18 0-15,-17 0 16,-18 18-16,0-1 31,0 1-31,17-18 16,-17 18-16,0-1 0,0 1 15,0 35 1,0-35-16,0 17 0,0 0 0,0 0 16,18 1-16,-18-19 15,18 19-15,-18-19 0,17 19 16,-17-19-16,18 1 0,-1-1 15,1-17 1,0 0 0</inkml:trace>
  <inkml:trace contextRef="#ctx0" brushRef="#br0" timeOffset="355588.0495">16722 5433 0,'35'35'15,"-17"-35"-15,-18 18 0,17-1 16,36 1 0,-35 0-16,-1-1 0,1-17 15,17 18-15,-17-18 0,0 0 16,-1 0-16,1-18 0,0 1 15,17-1-15,-18-17 0,-17 17 16,18-17-16,-18 17 16,0 1-16</inkml:trace>
  <inkml:trace contextRef="#ctx0" brushRef="#br0" timeOffset="359309.4347">5750 10848 0,'-17'-18'16,"17"1"-16,-18-1 0,18 0 16,0 1-16,0-19 15,0 19-15,0-54 16,-18 1 0,1-1-1,17 18 1,35-35 15,-17 88-31,17-18 0,-17 1 16,17 17-16,106-18 15,35 18 1,36 0 0,-36-18-1,-87 18-15,122 0 16,-87 0-16,-1-17 15,1 17-15,17 0 0,-18-18 16,177 1-16,-159 17 16,18-18-16,0 18 0,-1 0 15,-16-18 1,16 18-16,1 0 0,-18-17 0,18 17 16,-18 0-16,0 0 15,0 0-15,124 0 16,105 17-1,-140-17-15,-142 18 16,106-18 0,-106 18-16,-17-18 0,-1 0 0,1 0 15,-18 0-15,0 0 16,-1 0-16,-16 17 0,-19-17 16,19 0-16,-19 0 0,1 18 15,0-18-15,-18 17 16,17-17-1,-17-17 32,18-1-31,-1 18 0,1-17-16,0 17 15,-1-18 1,1 18-16,0 0 47,-18 18-32,0-1-15,17-17 16,-17 18-16,0-1 16,18 1-16,-18 0 15,0-1-15,18 1 0,-18 35 16,0-35-16,0 17 15,0 0-15,0 18 16,0-35-16,0 17 16,0-17-16,0-1 0,0 1 15,0 0-15,17-1 16,-17 1-16,18-1 0,-18 1 16,17 0-16,-17-1 15,0 1 1,-17-36-1</inkml:trace>
  <inkml:trace contextRef="#ctx0" brushRef="#br0" timeOffset="359569.2235">11201 10724 0,'17'53'16,"-34"-106"-16,52 124 0,-17-53 0,17 17 15,-17-17-15,17-1 0,0 1 16,71 17 0,-36-53-1,-17 1-15,53-71 16,-70 52-16,-19 19 15,-17-19-15,0 19 0,-17 17 16</inkml:trace>
  <inkml:trace contextRef="#ctx0" brushRef="#br0" timeOffset="361532.9086">19244 10830 0,'-18'0'0,"1"-17"15,17-1 1,0-17 0,0 17-16,17-17 0,1-18 15,0 18-15,-1-1 0,1-17 16,0 18-16,17-35 15,0 34-15,-17 19 0,17-1 16,-17 0-16,17-17 0,18 35 16,53-35-1,-36 17-15,18 1 0,1 17 16,105-36-16,-88 19 16,-1 17-16,19-18 0,105 18 15,-105 0-15,-1 0 16,18 0-16,124 18 15,-124-18-15,18 0 16,-1 17-16,19-17 0,-18 0 16,176-17-1,-159 17-15,-17-18 0,0 18 16,-1 0-16,1-18 0,123 1 16,-141 17-16,-17 0 15,-1-18-15,1 18 0,-18 0 16,17 0-16,-17-18 15,0 18-15,-18 0 0,18 0 0,-18-17 16,-17 17-16,70-18 16,-71 18-16,-34 0 15,16 0-15,-16 0 0,-1 0 16,-17 0-16,17 0 0,-17 0 16,-1 0-16,1 0 15,-1 0-15,1 0 0,0-17 16,-1 17-1,1 0 1,0 0-16,-1 0 0,1 17 16,0-17-16,-1 0 0,18 0 15,36 0 1,-36 0-16,1 0 0,-1 0 16,0 0-16,0 0 0,1 0 15,-1 0-15,0 0 16,-17-17-16,0 17 15,-1 0-15,1 0 0,-1 0 16,1 0 15,0 17-15,-1-17 0,1 18-16,0-1 15,-18 1 1,0 0-16,17 17 15,-17 0-15,0 1 16,0-1-16,0 18 0,18 35 16,-18-53-1,18 18-15,-18-18 0,0-17 0,17 35 16,1 0 0,-18-35-1,0-1-15</inkml:trace>
  <inkml:trace contextRef="#ctx0" brushRef="#br0" timeOffset="361761.2649">25841 10619 0,'0'0'16,"53"70"-16,-35-52 0,17-1 15,-18 1-15,19 0 0,-1-1 16,0 1-16,36 0 16,-36-18-16,0 0 0,1 0 15,-1-18-15,0 18 0,-17-18 16,17 1-16,-17-19 0,-1 19 16</inkml:trace>
  <inkml:trace contextRef="#ctx0" brushRef="#br1" timeOffset="376703.2702">8573 6650 0,'17'0'31,"-17"-18"16,0 1-31,-17-1-1,-1 0-15,0 1 16,-17-19 0,17 19-16,1 17 15,-1-18-15,-17 18 0,-1-18 16,-52 18 0,35 18-16,-17 0 15,35-1-15,-1 1 0,1 17 16,0 1-16,-1-19 0,19 36 15,-18-18-15,17 1 0,0 17 16,1-18-16,17 18 16,-18-18-16,18 18 0,0 0 15,0-18-15,0 18 0,35 0 16,-17-18-16,17 18 0,0-17 16,18-1-16,0 0 0,0-17 15,18-1-15,52 19 16,1-36-1,-54 0-15,-17 0 0,0-18 16,0-17-16,0 17 0,0-17 16,-18 0-16,53-124 15,-105-35 1,-89-18 0,-53 36-1,-17 105 16,140 53-31,-52 36 16,18 0-16</inkml:trace>
  <inkml:trace contextRef="#ctx0" brushRef="#br1" timeOffset="378300.8131">22207 6668 0,'18'0'16,"0"-18"0,-1 18-16,1-18 15,0 18-15,-18-17 16,0-1 15,-18 18-15,0-18-1,18 1-15,-17 17 16,-1-18-16,-17 0 0,17 1 0,-17 17 16,0 0-16,-1 0 0,-17 0 15,18 0-15,-18 17 16,-17 1-16,17 0 0,0-1 16,0 1-16,0 0 0,0 17 15,0-17-15,0 17 0,-35 35 16,53-34-16,-1-1 15,1 0-15,18 18 0,-1-18 16,18 54 0,18-54-16,-1 0 0,18 18 15,71 18-15,-53-36 16,18 0-16,-1 0 0,1 1 16,17-19-16,0 1 0,18 0 15,-18-18-15,0 0 16,1-18-16,-1 0 0,-18 1 15,1-19-15,0-16 0,-19 16 16,1-17-16,-17 0 0,-1-17 16,-17-1-16,-18 1 0,0-1 15,0 18-15,-36-17 0,1 17 16,-124-106 0,106 106-16,-53 0 15,54 36-15,16-1 16,-17 18-16,18 0 0</inkml:trace>
  <inkml:trace contextRef="#ctx0" brushRef="#br1" timeOffset="379912.1216">4004 11571 0,'0'-18'47,"-18"18"-47,18-17 16,-17 17-16,-1-18 15,0 18 1,1 0-16,-18 0 0,17 18 16,-17-18-16,-1 0 0,1 0 15,-35 17 1,17-17-16,17 18 0,-52 17 15,53-17-15,-18 17 16,18-17-16,-1 17 0,-17 1 16,18-1-16,0 0 0,0 0 15,17-17-15,-17 17 0,17 1 16,-17 16-16,17-16 0,18-1 16,-17 36-16,52 34 31,71 19-16,-53-89-15,-1 0 0,160 54 16,-141-54 0,87 0-1,-69-35-15,-1 0 0,-18 0 16,1 0-16,-18-17 16,17-1-16,-17-17 0,0-1 0,-17-17 15,-1 18-15,0-18 0,-17 0 16,-18 0-16,0-17 15,0 17-15,0 0 0,-18-18 16,-17 19-16,-18-54 16,0 70-16,0 1 0,-53-35 15,36 52-15,17-17 16,-18 17-16,1 18 0,-1-18 16,-52 1-1,70 17-15,0 17 0,0-17 16</inkml:trace>
  <inkml:trace contextRef="#ctx0" brushRef="#br1" timeOffset="381508.1055">17145 11642 0,'0'-18'16,"0"0"-1,0 1-15,0-1 16,-18 0-1,1 1-15,-1 17 16,0-18-16,-17 18 0,0 0 16,0 0-16,-1 0 15,-17 18-15,18-18 0,-71 35 16,0 36 0,54-54-16,16 36 0,1-17 15,0 16-15,-1 1 16,1 106-1,53-106-15,17 18 0,0-19 16,159 90 0,71-37-1,35-69 1,-36-72 0,-34-87-1,-177 70-15,35-141 16,-88 123-1,-18 1-15,-17-1 16,-177-158-16,124 176 16,-194-35-1,105 106 1,107-1-16,-1 36 0,1-18 16</inkml:trace>
  <inkml:trace contextRef="#ctx0" brushRef="#br1" timeOffset="408635.9205">4057 15311 0,'0'-18'16,"0"0"0,-18 18-1,18-17 1,-17 17-16,-19 0 0,-17-18 15,18 18-15,0 0 16,-18 0-16,-106 18 16,71-1-1,35 1-15,0 17 16,0 0-16,18 1 0,0-1 16,-1 18-16,19 18 0,17-19 15,0 19-15,0 0 0,17-1 16,19 18-16,-19-17 0,107 123 15,-54-141 1,1-18-16,0 0 0,-1-17 16,36 0-1,-18-18-15,0 0 0,18-18 0,-18 0 16,1-17-16,-19 17 16,18-34-16,36-37 0,-71 36 15,-18 0-15,0 1 16,-17-90-1,-18 54-15,-35 18 0,-1-18 0,-87-54 16,35 72 0,-1-1-16,-16 36 0,16 0 0,-16 17 15,16 18-15,1 0 0,0 18 16,-35 35 0,52-18-16</inkml:trace>
  <inkml:trace contextRef="#ctx0" brushRef="#br0" timeOffset="454234.4926">24536 18009 0,'0'18'16,"17"-18"-16,1 0 0,70-18 16,-17 18-1,17-17-15,0 17 0,36 0 16,140-18-16,-105 18 16,0 18-16,-1-18 0,19 17 15,-1-17-15,1 0 0,193 18 16,-194 0-1,1-1-15,-1-17 0,142 0 16,-195 0-16,-35 0 16,-35 0-16,0 0 15,-70 0-15</inkml:trace>
  <inkml:trace contextRef="#ctx0" brushRef="#br0" timeOffset="470584.4709">10619 917 0,'0'-35'15,"0"17"-15,17 36 16,19 53 0,-1-19-16,0 19 0,18 88 15,-18-71-15,-17 18 16,17-18-16,18 71 15,-35-106-15,17-18 16,-17 0-16,-1-17 0,19-18 16,-19-18-16,1-35 15,0 0-15,-1-17 0,-17-1 16,-17-88 0,-1 71-16,-17 18 0,-1-71 15,19 88-15,-1 17 16,18 1-16,-18 18 0,18-1 15,0 36-15,18-18 16,0 35-16,-1-18 16</inkml:trace>
  <inkml:trace contextRef="#ctx0" brushRef="#br0" timeOffset="470990.4143">11677 1023 0,'-35'-18'16,"70"36"-16,-88-36 0,18 36 0,-1 0 16,-34 35-1,52-18-15,-17 18 0,17-18 16,18 36-16,0-18 15,0-1-15,18 1 0,17-17 16,-17-1-16,35-17 0,-18-1 16,36 1-16,-36-18 0,-17 0 15,17-18 1,-35 1-16,18-1 0,-36-17 16,0 17-1,1 18-15,-1 0 16,18 18-1,0-1-15,18 1 16,-1 0-16,36 17 16,-35-17-1,17-1-15,-17-17 16</inkml:trace>
  <inkml:trace contextRef="#ctx0" brushRef="#br0" timeOffset="471499.6281">12153 953 0,'-17'-36'0,"34"72"16,-52-72-16,17 36 0,1 0 15,-19 18-15,19 17 0,-1 0 16,0 18-16,1 0 15,17 0-15,0 0 0,0 0 16,0 0-16,17 0 0,19 0 16,-19-18-16,19 0 0,-19-17 15,54 0 1,-54-18-16,19 0 0,-1-18 16,-35 0-16,0 1 15,0-1-15,0-17 0,0-1 16,-18 19-1,1-1-15,34 18 32,1 0-17,-18 18-15,18-1 16,-18 1 0,0 0-1,17-18 16,-17 17-15,18-17-16,-18 18 0,18 0 16,-18-1-16,17 1 0,1-18 15,0 18-15,-18-1 0,17-17 16</inkml:trace>
  <inkml:trace contextRef="#ctx0" brushRef="#br0" timeOffset="471711.4484">12577 1341 0,'35'0'16,"-18"0"-16,1 0 0,17 0 15,36-18-15,-18 0 16,-36 1-16,1 17 16</inkml:trace>
  <inkml:trace contextRef="#ctx0" brushRef="#br0" timeOffset="472017.1384">13194 988 0,'18'53'15,"-18"-18"-15,35 106 16,-18-88-16,1 18 16,0-19-16,17 37 0,0-36 15,-17-18-15,0-17 0,17-1 16,-18 1 0,1-18-16,0 0 0,17-18 0</inkml:trace>
  <inkml:trace contextRef="#ctx0" brushRef="#br0" timeOffset="472396.1618">13829 1023 0,'0'-35'16,"0"70"-16,-18-88 0,1 36 0,-19 17 0,-17 17 16,36 18-1,-18 1-15,17-1 0,0 18 16,18-18-16,0 0 15,0 1-15,106 34 16,-35-52 0,-18-18-16,52-53 15,-69 18-15,-1-36 16,-17-17 0,-18-18-16,0 71 15,-18 0-15,18 17 0,0 0 16,-18 18-16,18 18 0,0 0 15,-17 35-15,17-1 16,17 1-16,-17 18 0,18-1 16,0 1-16,17 52 15,-18-70-15,19-17 0,-19 17 16,1-18-16,0-17 16,-1 17-16,1-18 0</inkml:trace>
  <inkml:trace contextRef="#ctx0" brushRef="#br0" timeOffset="504896.1922">11501 16704 0,'17'18'16,"1"35"0,-1 0-1,1-1-15,0 19 0,-1 35 16,-17-53-16,18-18 15,-18 0-15,0-17 0,0 0 16,0-36 0,-18 18-16,18-35 0,0-1 15,-17-69-15,-1 52 16,18 0-16,0 0 16,0 18-16,18-36 15,-1 53 1,1 18-16,17 0 15,18 36-15,-35-1 0,0 0 16,-18 0-16,17 54 16,1-72-16,-18 19 15,17 52 1,1-71-16,-18 1 16,18 0-16,-1-1 0</inkml:trace>
  <inkml:trace contextRef="#ctx0" brushRef="#br0" timeOffset="505368.1504">12065 16986 0,'0'18'16,"0"17"-1,18-17-15,-18 17 0,0-17 16,35 70-1,-17-53-15,-18-17 16,17-1-16,-17 1 0,18 0 16,-1-18-16,-17-18 15,18 0 1</inkml:trace>
  <inkml:trace contextRef="#ctx0" brushRef="#br0" timeOffset="505525.515">12277 17039 0,'0'18'0,"0"17"16,17-17-16,-17-1 0,18 19 15,-18-19-15,35 36 16,-35-35-16,18-1 16,-18 1-16,18 0 0,-18-1 15</inkml:trace>
  <inkml:trace contextRef="#ctx0" brushRef="#br0" timeOffset="505652.6218">12171 17198 0,'17'0'0,"-34"0"0,52-18 16,71 18-1,-88-17-15</inkml:trace>
  <inkml:trace contextRef="#ctx0" brushRef="#br0" timeOffset="506246.9068">12700 17074 0,'0'18'15,"0"17"-15,0-17 16,-18 0-16,18-1 16,-17 36-1,-1-35-15,18-1 0,-18 1 16</inkml:trace>
  <inkml:trace contextRef="#ctx0" brushRef="#br0" timeOffset="506669.1512">12965 16845 0,'0'0'15,"0"71"-15,17-36 0,-17 0 16,0 18-16,0 0 0,18-18 16,-18 18-1,0-17-15,0-19 16,0-34 0,-18-36-1,18 17-15,0-69 16,0 52-16,18 0 15,-18 17-15,18-16 0,17 16 16,-18 36-16,1 0 16,17 18-1,-17 17-15,0 18 0,-18-18 16,17 1-16,1 17 0,-18-36 16,0 18-16,18 1 0,-18-19 15,17 36-15,-17-35 16,18 0-16</inkml:trace>
  <inkml:trace contextRef="#ctx0" brushRef="#br0" timeOffset="507114.5081">13441 17092 0,'0'35'16,"0"-17"-16,0 17 16,0-17-16,0 17 0,17 18 15,1-35 1,17-1-16,-17 1 16,17-36-1,-35 1-15,18-1 0,-18 0 16,0 1-16,0-1 0,18 1 15,-18-1 1,17 18-16,1 35 16,0-35-1,-18 18-15,17-1 0,1 1 16,-1 0-16,19-1 16,-19-17-16,1 0 15,0 0-15,-1-17 0,1-1 16,-18 0-16,0-17 15,-18 18-15,18-1 0,-17 0 16,-1 1-16,-17-19 16,35 19-16</inkml:trace>
  <inkml:trace contextRef="#ctx0" brushRef="#br0" timeOffset="507438.335">14288 16704 0,'0'35'16,"0"-70"-16,0 106 0,17-18 0,-17-1 15,18 54-15,-1-53 0,-17 0 16,18-18-16,-18 1 16,18-1-16,-1 18 15,-17-36-15,18-17 0,-18 18 16,-18-18-1,18-18-15</inkml:trace>
  <inkml:trace contextRef="#ctx0" brushRef="#br0" timeOffset="507658.9855">14217 17216 0,'0'0'15,"53"70"-15,-35-35 16,17 1-16,18-1 15,-18-35-15,0 18 0,1-18 16,-19 0-16,18-18 16,-17 0-16,0-17 0,-1 17 15,1-17-15,-18 0 16,0 0-16,0 17 0,0-17 16,0 17-16,0 0 15</inkml:trace>
  <inkml:trace contextRef="#ctx0" brushRef="#br0" timeOffset="512253.5431">16475 16757 0,'0'0'0,"0"18"15,17 35 1,-17-18-16,18 18 16,-18 0-16,0 0 0,0-1 15,0 19 1,0-53-16,0-1 0,-18-17 31,18-53-31,0 18 16,0 0-16,0-18 0,0 0 15,0 0-15,18 0 0,0-35 16,-18 53 0,17 35-16,1-18 15,0 18-15,-1 0 0,1 18 0,17 35 16,-17-18-1,-1 0-15,1 36 0,-18-18 16,18-36-16,-18 19 16,0-1-16,17-18 0,-17 1 15,18 35-15,0-53 16,-1 18-16</inkml:trace>
  <inkml:trace contextRef="#ctx0" brushRef="#br0" timeOffset="512536.1091">17004 17022 0,'-18'17'16,"1"1"-1,17-1 1,-18 1-16,18 0 0,0 17 16,0-17-16,18-1 15,-1 1-15,1-18 16,0 18-16,-1-1 0,18-17 0,-17 18 16,0-18-16,17 0 15,-17 0-15,-1 0 0,-17-18 0</inkml:trace>
  <inkml:trace contextRef="#ctx0" brushRef="#br0" timeOffset="512926.9447">17639 16528 0,'0'17'15,"0"1"-15,0 0 0,0 105 16,0-17 0,0-36-1,18 36-15,-1-70 16,-17 16-16,18-34 0,-18 17 16,17-17-16,1 0 0,-18-1 15,18 1-15,-18-36 16</inkml:trace>
  <inkml:trace contextRef="#ctx0" brushRef="#br0" timeOffset="513431.8555">17427 16739 0,'0'0'0,"-17"0"15,17 18-15,17-18 94,-17-18-78,18 1-16,0 17 0,-1-18 0,1 0 15,17 1 1,-17-1-16,-1-17 0,1 17 15,17-17-15,-17 0 0,17-18 16,-17 17-16,-1 19 16,1-1-16,-18 1 15,0-1-15,18 18 0,-18-18 16,0 36 0,17-18-16,1 35 0,-18-17 0,18 17 15,17 36 1,0-54-16,-17 19 0,17-1 15,-17-18-15</inkml:trace>
  <inkml:trace contextRef="#ctx0" brushRef="#br1" timeOffset="520510.3272">17692 16263 0,'0'-18'16,"0"1"0,-18 17-1,1-18 1,-1 18-16,-17 0 15,17 0-15,-17-17 16,-1 17-16,1 0 16,0 0-16,-18 0 0,0-18 15,18 18-15,-18 0 0,0 0 16,-18 0-16,18 0 0,-70 0 16,52 18-16,19-1 15,-19 1-15,-53 35 16,72-36-16,-1 19 15,0-19-15,-18 19 0,18-1 16,0 18-16,0-18 16,1 0-16,-37 53 15,54-52-15,-18 52 0,53-53 16,0 53 0,0-35-16,35 0 0,1-17 15,17 16-15,0 1 16,17 0-16,1-17 0,-1 16 15,18-16-15,195 34 16,-72-52 0,1-18-16,-106-18 15,0 1-15,-18-1 0,88-35 16,-105 18-16,17 0 16,-35-1-16,0 1 0,0 0 15,-18-18-15,-17 18 0,-1-18 16,-17-53-1,0 53-15,0-18 0,-17 1 16,-1-1-16,-70-70 16,17 88-16,1-17 0,-1 17 15,1 17-15,-1 19 0,-17-1 16,0 18-16,17 0 16,0 0-16</inkml:trace>
  <inkml:trace contextRef="#ctx0" brushRef="#br0" timeOffset="531953.1384">11536 17798 0,'0'17'15,"-18"-17"-15,36 0 31,-1 0-31,19 18 16,-19-18-16,54 0 16,-36 0-16,18 18 0,18-18 15,-1 0-15,18 0 0,106 0 16,-70-18 0,105 0-16,-88 1 15,-17 17-15,17-18 0,-18 0 16,142-17-1,-142 17-15,107 1 0,-142 17 16,18 0-16,-36 0 16,19 0-16,-19 17 0,-17 1 15,0-18-15,35 35 16,-53-17-16,-17 0 16,0-1-16,17-17 0,-17 0 15,-1 0-15,1-17 16,0-19-1,-1 1-15,-17-35 16,0 34-16</inkml:trace>
  <inkml:trace contextRef="#ctx0" brushRef="#br0" timeOffset="533173.7898">16457 17815 0,'0'0'0,"-18"0"15,18 18 1,18-18-16,0 0 15,-1 0-15,19 0 0,-1 0 16,18 0-16,0 0 16,123 0-16,-88 18 15,18-18-15,18 0 16,-1 17-16,1-17 0,-1 0 0,-17 18 16,0-18-16,70 0 15,-123 0-15,-18 0 16,1 17-16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5T23:58:06.34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19085 1023 0,'0'18'15,"0"-1"1,18 1-16,0 0 16,-1-18-16</inkml:trace>
  <inkml:trace contextRef="#ctx0" brushRef="#br0" timeOffset="151.4035">19315 1041 0,'0'17'0,"0"-34"16,0 52-16,17-17 15,19-1 1</inkml:trace>
  <inkml:trace contextRef="#ctx0" brushRef="#br0" timeOffset="639.2">19685 1199 0,'0'0'16,"18"71"-16,-18 0 0,17-1 0,19 71 16,-19-70-1,18-1-15,1 19 16,-36-54-16,17-18 15,-17-34-15,-17-54 16,-1 18-16,-35-88 16,36 71-1,-1-19-15,0 19 0,36-54 16,0 72-16,17 16 16,0 19-16,36 17 15,-36 0-15,18 17 16,-35 1-16,17 17 0,-18 0 15,-17 36-15,0-36 16,-17 1-16,-18 16 16,-1-34-16,-17 17 15,36-35-15,-1 0 16,0 0-16,1 0 0,17-17 16,0-1-16,35-17 15</inkml:trace>
  <inkml:trace contextRef="#ctx0" brushRef="#br0" timeOffset="845.2478">20197 1023 0,'0'18'0,"17"17"15,1 36-15,-1-19 16,1 54-1,0-53-15,-1 0 16,-17 0-16,18 0 0,17 18 16,-17-36-16,35 18 15,-36-53-15</inkml:trace>
  <inkml:trace contextRef="#ctx0" brushRef="#br0" timeOffset="1372.4028">20620 1429 0,'0'0'16,"-53"17"-16,18-17 0,-1 18 15,1 53 1,17-54-16,18 19 16,0-19-16,18 1 0,0-1 0,-1 1 15,19 0-15,52-36 16,-53 18-16,0-18 0,36-34 15,-53 34 1,-18 0-16,0-35 16,-18 36-16,-17-19 15,17 36-15,-17 0 16,17 0-16,18 18 0,-17-18 16,17 18-1,0-1-15,35 1 16,-18 0-16,1-18 0,17 17 15,-17-17-15,35 0 16,-35 0-16,-1 0 0,1 0 16,-1 0 15,1-17 0,0-1-15,-18-17-1,0 17 1,0 0-16,0-35 16,0 36-16,-18-18 15,0 35-15,18 17 16,0 18 0</inkml:trace>
  <inkml:trace contextRef="#ctx0" brushRef="#br0" timeOffset="1585.4681">21114 1570 0,'0'0'15,"0"-18"-15,0 1 0,0-19 16,17 19-16,-17-1 16,18 0-16,0 1 0,-1 17 15,19 0 1,-19 0-16,19 53 15,-19-36-15,18 36 16,-17-35-16,-18 0 16,18-18-16</inkml:trace>
  <inkml:trace contextRef="#ctx0" brushRef="#br0" timeOffset="2480.3589">22437 1429 0,'0'70'16,"0"-34"-16,0 17 0,0-1 15,0-34-15,-18 0 16,18-54 0,0-16-1,0-1-15,0 17 16,18-52-16,-1 70 15,1-17-15,0 18 0,-1 17 16,36-18-16,-35 36 16,17 17-1,-35 0-15,18 0 0,-1 1 16,-17-1-16,18 0 0,17 1 16,-17-19-16,35-17 15,-18-17-15,-17 17 16,-1-18-16,19-35 15,-19 35-15,1-35 16,-36 18-16,18 17 16,0 1-16,-35-1 15,0 18-15,17 18 16,0 35-16,18-36 16,18 36-1,0-35-15,17 0 0,36-1 16,-36-17-16,35-17 15,-52 17-15,0-18 16,-18 0-16,0 1 0,-18-19 16,18 19-16,-18 17 15,1-18-15,-1 0 16,36 18 0,-1 0-1,1 0-15,17 0 0,18 0 16,18-17-16,-36 17 15,0-18-15,-17 18 16,0-17-16,-1 17 0,-17-18 16,-17 0-1,-19 1-15,19-19 16</inkml:trace>
  <inkml:trace contextRef="#ctx0" brushRef="#br0" timeOffset="2652.8171">23160 1094 0,'0'88'16,"0"-176"-16,0 211 0,0-88 15,18 54 1,-1-54-16,1 0 16,-1 0-16,1 1 0,0-1 0,35-17 15,-18-18-15,-17 0 16</inkml:trace>
  <inkml:trace contextRef="#ctx0" brushRef="#br0" timeOffset="3253.8567">23354 1358 0,'0'53'16,"0"-106"-16,35 159 0,-17-88 15,17-1-15,18 1 16,-18 0-16,-17-18 15,0 0-15,-1-18 16,-17 0-16,0 1 0,-17-1 16,-1 0-16,18 1 0,0-1 15,0 36 17,35-1-32,-17 1 15,-1 0-15,19-1 16,-19-17-16,19 0 15,-19 0-15,-17-17 16,0-1-16,-17 0 0,17 1 16,-18-1-16,18 0 15,-18 18-15,18-17 0,0-1 16,18 18 0,0 0-16,17 0 0,0-17 15,1 34 1,-19-17-16,1 0 15,-1 0-15,1 0 0,17 0 16,-35 18-16,0-1 16,0 1-1,0 0 1,0-1-16,0 19 16,0-19-16,18 1 0,0 0 15,-1-18-15,19 0 16,-1 0-16,-35-18 15,17 0-15,-17 1 16,0-36-16,-17 35 16,-1-17-1,1 17-15,-1 18 16,18 18 0</inkml:trace>
  <inkml:trace contextRef="#ctx0" brushRef="#br0" timeOffset="3437.343">24148 1535 0,'0'17'16,"0"-34"-16,0 17 15,0-18 1,0-35-16,17 35 16,1-17-1,0 17-15,-18 1 0,17 17 16,1 0-16,-1 0 0,1 35 15,0-17 1</inkml:trace>
  <inkml:trace contextRef="#ctx0" brushRef="#br0" timeOffset="3660.4388">24306 900 0,'0'0'0,"18"0"0,0 53 16,-18-18-16,35 53 15,-35-35-15,35 70 16,-17-70-16,0 53 16,-1-71-16,18 36 15,-17-53-15,17-1 16</inkml:trace>
  <inkml:trace contextRef="#ctx0" brushRef="#br0" timeOffset="3859.9698">24642 1288 0,'0'0'15,"-36"0"-15,19 0 0,-19 17 16,19 1-16,17 0 0,0 17 15,35-18 1,0 1-16,1 0 0,34-1 16,-52-17-1,35 0-15,-18-17 16</inkml:trace>
  <inkml:trace contextRef="#ctx0" brushRef="#br0" timeOffset="4055.0459">24994 794 0,'0'17'31,"18"-17"-31,-18 18 16,18-18-1,-1 0-15,1 0 16</inkml:trace>
  <inkml:trace contextRef="#ctx0" brushRef="#br0" timeOffset="4165.2209">25224 776 0,'17'35'0,"-34"-70"0,34 88 15,-17-35-15,0-1 0,0 1 16,-17 0-16</inkml:trace>
  <inkml:trace contextRef="#ctx0" brushRef="#br0" timeOffset="10127.7839">2805 5239 0,'-18'0'16,"0"17"-1,1-17-15,-1 36 16,18-19-16,-18 19 15,18-1 1,18-17-16,-18-1 0,18-17 16,-1 18-16,1-18 0,17-18 15,-17 1-15,0-19 16,-18 1-16,0 17 16,0-17-16,0 17 0,-18 1 15,-17-1 1,35 0-16,-36 18 15,19 18-15,-1 0 16,18-1-16,18-17 16,-1-17-1,19-1 1,-36 0-16,0 1 16,0-1-1,-18 18-15,0 18 16,-17-1-1,17 1-15,18 0 0,-17 17 16,34-35-16,1 0 16,0 0-1,35-18-15,-18 1 16,0-19-16,-17 19 16,-1-1-16</inkml:trace>
  <inkml:trace contextRef="#ctx0" brushRef="#br0" timeOffset="10776.5098">2840 5292 0,'0'0'16,"18"0"-1,-1-18-15,-17 0 16,18 1-16,-1-19 16,-17 1-16,0 0 0,0 0 0,18-71 15,-18 35 1,-18-70-16,18 71 15,0-89-15,0 88 16,0-35-16,0 18 16,18 0-16,-18 0 0,0-18 0,0-70 15,0 87 1,-18 1-16,18 18 0,-17-54 16,17 71-16,-18 0 15,18 0-15,0 18 0,-17-35 16,17 34-16,0 1 15,0 0 1,0 17-16,0 1 0,0-1 16,17 18-16,-17-35 15,0 17-15,18 18 16,-18-18-16,17 1 0,-17-1 16,18 18-16,-18-18 15,18 18 1,-1-17-1,1 17 1,-18-18 0</inkml:trace>
  <inkml:trace contextRef="#ctx0" brushRef="#br0" timeOffset="12524.0178">2893 2752 0,'17'0'31,"54"-18"0,-36 18-31,53-18 16,1 1-16,-36-1 15,17 18-15,1 0 16,-1 0-16,18-18 0,-17 18 0,105 0 16,-87 18-1,16-18-15,89 18 16,-70-18-16,-18 0 0,17 0 15,1 0-15,-18 0 16,17 0-16,-17 17 0,0-17 0,-1 18 16,1-18-16,141 18 15,-123-18-15,-1 17 16,1-17-16,105 18 16,-123-18-16,-18 18 0,0-1 15,-17-17-15,70 36 16,-88-19-16,0 1 15,0-1-15,-18-17 0,0 18 0,36 0 16,-54-18 0,1 0-16,0 0 15,-18-18 1,-18 18 0,18-18-1,-18 18-15,18-17 344,18-1-297,0 18 0,-18 18-16,0 35-15,17 0-1,-17 0-15,18-18 0,0 53 16,-18-53-1,0 1-15,0-1 0,17 0 16,-17-17-16,0 17 0,0 0 16,18-17-16,-18 0 15,0-1-15,0 19 16,0-19-16,17-17 16,-34 0-16,-1 0 15,1-17-15</inkml:trace>
  <inkml:trace contextRef="#ctx0" brushRef="#br0" timeOffset="12753.0698">6914 3334 0,'18'53'16,"0"-36"-16,-1 19 16,19 34-16,-19-52 15,19 35-15,-1-36 16,-18 1-16,1 0 0,0-18 15,17 0 1,-17 0-16,-1-36 16,-17 19-16,18-1 15,0-35-15,-18 18 16,0 17-16,0 1 0,0-1 16</inkml:trace>
  <inkml:trace contextRef="#ctx0" brushRef="#br0" timeOffset="14632.4978">8114 5203 0,'0'0'15,"-18"-17"-15,1 17 0,-19 0 16,19 0-16,17 17 0,-18 19 16,18-1-16,0-17 0,18 35 15,-1-53-15,36 17 16,-35-17-1,17-17-15,0-1 16,1-35-16,-36 35 16,0-17-16,-18 17 15,-17-17 1,17 35-16,1 0 0,-1 18 16,18-1-16,-18 36 15,18-35-15,0 0 0,18-1 16,17 1-1,0-18-15,-17 0 0,17 0 0,-17-18 16,0 1 0,-18-1-16,-36 0 15,36 1-15,-17 17 16,-1-18-16,0 18 16,1 0-16,17-18 31,17 1-16,-17-1 1,0-17 0,0 17-16,0-35 0,0 36 15,0-19-15,0-34 16,0-18 0,0 35-16,0 0 15,18-18-15,-18 1 0,0-18 0,18-1 16,-18-140-1,0 106-15,0-107 16,0 124-16,-18 18 0,18 18 16,0-1-16,-18-52 15,18 52-15,-17 18 0,17 0 16,-18-53 0,18 54-16,0-1 0,0 0 15,0 0-15,0 0 0,0 0 16,0 35-16,0 1 15,0 34 17,18-17-17,-18 18-15,17-18 16,19 0-16,-19 0 16,36-18-16,-35 18 15,17 0-15,0-17 0,1 17 16,34 0-16,-17 0 15,-17 0-15,16 0 0,72 0 16,-71-18 0,17 18-16,1 0 0,17 0 15,-17-18-15,87 18 16,-69 0-16,-19-17 0,18 17 16,-17 0-16,105 0 15,-105-18-15,17 0 16,0 18-16,0-17 0,71-18 15,-88 35-15,-1-18 16,-17 18-16,18-18 0,52 1 16,-70 17-16,53-18 15,-35 18 1,-36 0-16,53 0 16,-35 0-16,-18 0 0,1 0 15,16 0 1,-16 0-16,-1 0 0,36-18 15,-19 18-15,-16 0 16,-1 0-16,0 0 0,18 0 16,-18 0-16,36 0 15,-36 18-15,-17-18 0,17 0 16,1 0-16,16 0 16,-16 18-16,-1-18 15,0 0-15,-17 0 0,35 0 16,-18 0-16,-17 0 15,17 0-15,-17 0 0,-1 0 16,19 0-16,-1 0 0,18 0 16,-36 0-16,19 0 15,-19 0 1,1 0-16,0 0 16,-1 0-1,1 0 32,-18 17-31,0 1-16,0 0 0,0 17 15,0 0-15,0 53 16,-18-17-16,18-18 16,-17 17-16,-1 1 0,0 35 15,18-53 1,0 0-16,-17-18 0,17 18 15,-18 0-15,18-18 16,0-17-16,-18-1 16,18 1-16,0 0 0,0-1 15,-17-17 1,-1-17 0</inkml:trace>
  <inkml:trace contextRef="#ctx0" brushRef="#br0" timeOffset="14853.1128">12083 3351 0,'0'71'0,"0"-142"0,17 177 16,-17-88-16,36 52 16,-19-52-16,1 17 15,17-17-15,0 0 0,18-18 16,-17 0-16,-1 0 15,0-18-15,0-17 0,-17 17 16,17-35-16,-35 36 16,0-36-1,0 35-15,-17 0 16</inkml:trace>
  <inkml:trace contextRef="#ctx0" brushRef="#br0" timeOffset="15616.7719">13282 5098 0,'-35'0'16,"70"0"-16,-88 17 0,53 1 0,0 35 16,18-36-1,-18 1-15,35 0 16,0-18-16,-17 0 15,0 0-15,17-18 0,-35 0 16,18-34 0,-18 34-16,-36-17 15,19 35-15,-36 0 16,35 17-16,-17 1 16,17 0-16,18-1 0,0 1 15,0-1-15,35 19 16,-17-36-16,53 0 15,-54 0-15,19 0 0,-19-18 16,1 18 0,-18-18-16,-18 18 0,1-17 0,-1 17 15,0 0-15,-17 0 16,17 0-16,18 17 31,18-17-31,0 18 16,-1-18-16,1 0 0,0 0 15,-1 0-15,18 0 16,-17 0-16,-36 0 31,-17 18-31,18-1 16,-19 1 0</inkml:trace>
  <inkml:trace contextRef="#ctx0" brushRef="#br0" timeOffset="16754.6365">13353 5362 0,'0'0'0,"17"0"31,19-53-16,-1 0-15,-18 18 16,-17 0-16,18-53 16,0 52-16,-18-34 15,0 17-15,0-35 0,0 0 16,-18-124-16,0 88 16,1-17-16,-36-123 15,53 140-15,0 18 16,0 18-16,18-71 15,-18 107-15,0-1 0,17 0 16,-17-36-16,0 37 16,0 16-16,0 1 0,0-18 15,0 18-15,0-36 16,0 36-16,0 0 16,-17 17-16,17-17 15,0 17-15,17 18 16,1-17-1,-1 17-15,1 0 0,53-18 16,-36 18 0,36-18-16,-19 1 15,-16-1-15,17 18 16,0-18-16,-1 18 0,19-17 0,-18 17 16,106-18-1,-71 0-15,0 1 0,0-1 0,89 0 16,-72 1-1,-16 17-15,69 0 16,-69 0-16,-19 0 0,1 0 16,-1 0-16,89 0 15,-88 0-15,17 0 16,-18 0-16,19 0 0,105 0 16,-106-18-16,0 18 15,53 0-15,-88 0 16,70-17-1,-52 17-15,35 0 16,-53 0-16,53 0 16,-71 0-16,18 0 0,17-18 15,-34 18-15,-19 0 16,1 0-16,35 0 16,-36 0-16,19 0 15,-19 0-15,1-18 16,0 18-16,-1 0 15,1 0-15,0 0 16,-1 0-16,18 18 16,-17-18-1,0 0 1,-1 0 31,-17 18 0,0 34-32,18-16-15,-18-1 16,0 0-16,18 18 0,-18 35 16,0-35-16,0 0 0,0 53 15,0 0 1,17-53-16,-17 0 15,0-18-15,18 0 0,-18 36 16,18-53-16,-18-1 16,-18 1-1,0-36 1,1 18-16,17-17 0,-36-1 16</inkml:trace>
  <inkml:trace contextRef="#ctx0" brushRef="#br0" timeOffset="16998.8191">17180 3281 0,'0'0'0,"0"17"0,18 54 16,0-36-16,17 36 16,-18-36-16,36 18 15,-35-35-15,0-1 16,-1 1-16,19-18 15,-19 0-15,1-18 16,17-17-16,-35 0 16,18 17-16,-18-17 15,0 17-15,17-17 0,-17 17 0,-17-17 16,17 17 0</inkml:trace>
  <inkml:trace contextRef="#ctx0" brushRef="#br0" timeOffset="17885.4689">18450 5168 0,'0'18'16,"0"-1"-1,0 1 1,0 17-16,0 1 16,0-19-16,0 1 0,0 0 15,18-1 1,0-17-16,-1 0 0,1 0 15,-1-17-15,1-1 0,0-17 16,-1 17-16,-17 0 16,0-17-16,0 17 15,-17 18 1,-1 0-16,0 18 0,1 17 16,-1-17-1,18 0-15,18 17 16,-1-35-16,1 0 0,0 0 15,-1 0-15,19 0 16,-36-18-16,17 18 0,-17-17 16,0-1-16,-17-17 15,17 17-15,-18 0 16,-17 18-16,17 0 0,0 0 16,1 0-1,-1 0-15,18 18 16,18 0-16,-1-18 0,19 0 15,-19 0-15,36 0 16,-53-18 15,-35 0-15,17 18-16,1 0 0,-1 0 16,0 0-16</inkml:trace>
  <inkml:trace contextRef="#ctx0" brushRef="#br0" timeOffset="18897.5497">18768 5221 0,'-18'0'15,"36"0"-15,-36-18 31,36-17-15,-1 0-16,-17-18 16,18 18-16,-18-1 0,0-69 15,0-54 1,0 53-16,0 0 16,18-17-16,-18-142 15,0 124-15,0 0 16,0 17-16,0 19 0,0 16 0,0 1 15,0 18-15,0 17 0,0 0 16,-18-53 0,18 53-16,0 0 0,-18-17 15,18 34-15,0 1 16,0 17-16,0-17 0,0 18 16,0-1-1,18 18 1,17 0-1,1 0-15,34 0 16,-35-18-16,71 1 16,-53 17-16,88-36 15,-88 36-15,88-17 16,-52-1-16,-19 18 16,18-18-16,0 18 0,1 0 15,105 0-15,-88 0 16,17 0-16,106-17 15,-105 17-15,-1 0 0,-17 0 16,106-18 0,-18 18-16,-106-18 15,88 18-15,-70-17 16,-35 17-16,17 0 0,88-18 16,-105 18-16,88-17 15,-89 17 1,-17 0-16,0 0 0,-18-18 15,-17 18-15,17 0 16,-17 0-16,0 0 0,-1 0 16,1 0-1,-1 0 63,-17 18-62,18-18-16,-18 17 16,0 1-1,0-1-15,0 1 16,0 17-16,0 1 0,-18 70 16,18-54-1,0 1-15,0 18 0,0-18 16,0 17-16,18 36 15,-18-71-15,18 54 16,-18-54-16,0 36 16,0-54-16,17 36 15,1-35-15,-18 17 16,18-17-16,-18-1 16,-18-17-16,0 0 15,-17-17-15</inkml:trace>
  <inkml:trace contextRef="#ctx0" brushRef="#br0" timeOffset="19163.9455">22437 3422 0,'0'18'16,"17"17"-16,-17-17 15,18 52 1,0-52-16,-1 17 15,1-17-15,0 17 0,-1-17 0,36-1 16,-35-17-16,17 0 16,18-17-1,-35-1-15,17 0 0,-18-17 16,1 17-16,0-17 0,-1-18 16,1 18-16,-18 17 15,0-17 1,-18 17-16,1 1 0</inkml:trace>
  <inkml:trace contextRef="#ctx0" brushRef="#br0" timeOffset="19989.1414">23707 5221 0,'17'-18'15,"-34"18"16,17 18-15,-18 0-16,18-1 0,0 1 16,0 35-1,18-35-15,-1-1 16,1-17-16,17-17 16,-17-19-1,0 1-15,-18-18 16,0 18-16,-18 17 0,0-17 15,1 35-15,-1 0 16,0 0-16,18 35 16,0-17-1,0-1-15,36 19 16,-1-19-16,-17-17 0,17 0 16,-18 0-16,-17-17 15,-35-19 1,0 19-16,-36-18 15,36 35 1,0 0-16,-18 0 16,53 17-1,70 1 1,-34-18-16,17 0 0</inkml:trace>
  <inkml:trace contextRef="#ctx0" brushRef="#br0" timeOffset="21205.0072">23813 5327 0,'0'18'16,"17"-18"-16,1 0 16,-1 0-1,1 0-15,-18-18 16,18 0-16,-18-52 15,0 34 1,0-69-16,-18 34 16,18-105-16,0 70 15,0-123-15,-18 87 16,18-140 0,0 141-16,0-71 15,0 124-15,0 0 16,0 0-16,0 17 0,0 1 0,0-1 15,-17-52-15,17 70 16,0 0-16,0 0 0,0 0 16,-18-35-1,18 70-15,0-17 16,18 35 31,17-18-32,-17 18-15,-1-17 0,19 17 16,-19-18-16,36 18 0,35-18 16,-35 1-16,18 17 15,-1 0-15,19-18 0,16 0 16,142 1 0,-88-1-16,141 1 15,-159-1-15,141 18 16,-158-18-16,-18 18 15,17 0-15,-17 0 0,-18 0 0,89 0 16,-107 0 0,1 0-16,-1 0 0,1 0 15,52 0-15,-70 0 16,53 0-16,-71 0 16,1 18-16,-1-18 0,18 0 15,-36 0-15,19 0 16,17 0-1,-36 0-15,18 0 0,1 0 16,-19 0-16,1 0 16,0 0-16,-1 0 31,1 0-15,0 0-16,17 0 15,-18 0-15,19-18 16,-1 18-16,0 0 15,-17 0-15,0 0 16,-1 0-16,1 0 16,0 0-16,-1 0 15,1 0-15,-1 0 16,1 0 15,-18 18-15,18-18-16,-1 0 15,1 0 1,-18 18 31,0-1-31,0 1-1,0-1-15,0 1 16,0 35-16,18-18 15,-36 54 1,18-37-16,0 19 0,-18 52 16,18-52-16,0 52 15,0-70-15,18 36 16,-18-54-16,0 0 16,18 18-1,-18-35-15,0-1 16,0-34 31</inkml:trace>
  <inkml:trace contextRef="#ctx0" brushRef="#br0" timeOffset="21502.799">27623 3457 0,'0'36'16,"0"-19"-16,17 1 0,-17 35 16,0-36-16,18 54 15,-1-53-15,1 17 16,0-18-16,17 1 0,18 17 15,-35-35-15,17 0 16,18-35-16,-18 17 16,18-34-16,-18 16 15,-17-52-15,-1 53 16,-17-18 0,0 18-16</inkml:trace>
  <inkml:trace contextRef="#ctx0" brushRef="#br0" timeOffset="27021.8906">2434 6826 0,'-17'18'16,"17"35"-1,0-36-15,0 1 0,0 17 16,0 18 0,17-17-16,-17-1 0,35 18 15,-35-36-15,18 1 16,0 0-16,17-1 0,-17 1 16,52 0-16,-17-18 15,35 0 1,-35 0-16,53 17 15,-53-17-15,53 0 16,-36 18-16,1-18 0,70 0 16,-70 0-16,-1 0 15,18 0-15,1 0 16,-19 0-16,106 18 16,-87-18-16,-1 0 0,18 17 15,-18-17-15,106 0 16,-88 18-16,-18-18 0,18 0 15,0 0-15,88 0 16,-106 0-16,124 0 16,-107-18-16,1 18 15,-18-17-15,18 17 0,0 0 16,-18 0-16,106-18 16,-17 18-1,-89 0-15,0-18 0,71 18 16,-89-17-16,1 17 15,-1-18-15,36 18 16,-53 0-16,-18-18 16,-17 18-16,0 0 0,-1-17 0,1-1 15,0-17 1,-18 17-16,0-17 16,17 0-16,-17-54 15,0 54-15,-17-18 0</inkml:trace>
  <inkml:trace contextRef="#ctx0" brushRef="#br0" timeOffset="28285.1357">8043 6950 0,'0'17'16,"0"1"-1,18-18-15,-18 18 16,0-1-16,18-17 16,-18 18-16,0 17 15,0-17-15,17 17 16,1-17-16,0 35 15,-1-36-15,1 1 0,17 17 16,18 1-16,-18-19 16,1 1-16,-1-1 0,0 1 15,71 0 1,-35-1-16,-1 1 0,1-18 16,-1 0-16,107 18 15,-89-1-15,0-17 0,18 0 16,0 18-16,123-18 15,-106 0-15,19 0 16,157 0-16,-158 0 16,177-18-16,-177 18 15,159 0-15,-141 0 16,123 18 0,-141-18-16,0 18 0,-17-18 15,-1 0-15,1 17 0,87-17 16,-123 0-16,1 0 15,52-17-15,-88 17 16,-18 0-16,0-18 0,-17 0 16,-18-17-1,0 17-15,0-17 0,0 17 16,-18-17-16,1-35 16,17 52-16,-18-17 0,18-1 15,0 1-15,-18-18 16,18 18-16</inkml:trace>
  <inkml:trace contextRef="#ctx0" brushRef="#br0" timeOffset="29158.6275">13529 6844 0,'0'-18'0,"0"36"0,0-18 32,0 18-17,0-1-15,0 36 16,0-35-16,0-1 15,18 19-15,-1-19 0,19 36 16,-1-35-16,53 35 16,-53-36-16,89 19 15,-71-1 1,17-17-16,1-1 0,88 36 16,-71-35-16,18-1 15,105 1-15,-105 0 16,123-1-16,-123 1 15,18-18-15,-1 0 0,1 18 16,140-18 0,-140 17-16,17-17 0,-18 0 15,142 18-15,-142 0 16,1-18-16,17 0 0,-18 0 16,1 0-16,105 0 15,-123-18-15,0 18 0,-18-18 16,0 18-16,-17-17 15,-1-1-15,1 0 0,-1 1 16,-17-1-16,0 0 0,18-34 16,-36 16-16,18-52 15,-35 53 1,-18-18-16,0-35 16,0 35-16,-18 35 0,-17-52 15,17 52-15,1 0 16</inkml:trace>
  <inkml:trace contextRef="#ctx0" brushRef="#br0" timeOffset="30058.2824">18733 6879 0,'0'18'16,"0"35"-1,0-36 1,17 1-16,-17 0 0,0 35 15,18-36-15,17 18 16,-17-17-16,-1 0 16,72 17-16,-54-17 15,35-1-15,-17 1 0,18 0 16,17-1-16,71 36 16,-71-35-16,18-1 0,-18 1 15,18 0-15,106-1 16,-107-17-16,1 18 15,18-18-15,-19 0 0,125-18 16,-124 1-16,17-1 16,-17 18-16,0-18 15,0 18-15,17-17 0,1-1 16,-1 1-16,-17 17 0,17-18 16,107-17-16,-142 17 15,106 0-15,-124 1 16,19 17-16,-19 0 15,1-18-15,-18 18 0,0 0 16,-1 0-16,19-18 16,-53 18-16,-1-17 0,1-1 15,0 0-15,-1-17 16,-17 18-16,18-1 0,-18-17 16,0 17-16,0-35 15,0 35-15,0 1 16,0-1-16,0 1 15,0-1-15</inkml:trace>
  <inkml:trace contextRef="#ctx0" brushRef="#br0" timeOffset="30993.193">23989 6879 0,'0'18'0,"18"-18"15,-18 17 1,0 1 0,0 0-16,0-1 0,0 1 15,0 17 1,0-17-16,-18 0 0,18 34 15,-18-34-15,18 17 16,0 1-16,0-19 16,18 19-1,0-19-15,34 1 16,-16 0-16,17 17 16,-18-35-16,18 17 15,-18 1-15,18 0 0,71-1 16,-72-17-16,19 0 15,-18 18-15,17-18 0,1 0 16,0 18-16,-1-18 0,1 0 16,17 17-16,0-17 0,106 0 15,-88 0-15,0 0 16,0 0-16,123-17 16,-106 17-16,-17 17 15,18-17-15,87 18 16,-87-18-16,-1 18 0,-17-18 15,18 0-15,123 17 16,-124-17-16,0 0 16,-17 0-16,18 0 0,-18 0 15,-1 0-15,89-17 16,-105 17-16,69 0 16,-87 0-16,35-18 15,-71 0-15,0 1 16,1-1-16,-19 0 0,1 1 15,0-19-15,-1 1 0,1 0 16,-18 0-16,0-1 0,17 1 16,-17 0-16,-17-1 0,17-16 15,-18 16-15,-17-34 16,17 34-16,1 1 16</inkml:trace>
  <inkml:trace contextRef="#ctx0" brushRef="#br0" timeOffset="79369.7818">4798 10777 0</inkml:trace>
  <inkml:trace contextRef="#ctx0" brushRef="#br0" timeOffset="80142.836">4798 10777 0,'-18'0'16,"36"0"15,-1 0 94,-17 18-93,0 0 14,18-18-14,-18 17-1,18-17 31,-18 18-30,17-18 124,-17 18-140</inkml:trace>
  <inkml:trace contextRef="#ctx0" brushRef="#br0" timeOffset="86010.739">4833 10813 0,'0'-18'15,"18"18"79,-18 18-94,0-1 47,17-17-16,-17 18-15,0 0 0,0-1-1,18 1 1,-18-1-1,0 1 17,18-18-17,-18 18 1,0-1-16,0 1 16,17-18-1,-17 18-15,0-1 16,0 1-1,18 0-15,-18-1 16,0 1-16,0 0 16,0-1-16,18 1 15,-18-1 1,0 1-16,17 0 16,-17-1-16,18-17 15,-18 18-15,0 0 16,17-18-1,-17 17-15,0 1 16,18 0 0,-18-1-16,0 1 15,18-1-15,-18 1 16,0 0 0,0-1-16,17 1 15,-17 0-15,0-1 16,0 1-16,18 17 15,-18-17 1,0-1-16,0 1 16,18 0-16,-18-1 15,0 1 1,17 0 0,-17-1-16,0 1 0,0 17 15,0-17 1,0 0-16,18-1 0,-18 1 15,0-1-15,0 19 16,0-19-16,18 1 16,-18 17-16,0-17 15,17 0-15,-17-1 16,0 1-16,18-1 0,-1 1 16,-17 0-16,18 17 15,0-17-15,-18-1 16,17 19-16,-17-1 15,18-18-15,-18 19 16,18-19-16,-18 1 0,0 17 16,17 1-1,-17-19-15,18 1 0,-18 17 16,18 0-16,-18-17 16,0 35-16,17-35 15,-17-1-15,0 1 16,18 0-16,-18-1 15,0 1-15,18-1 0,-18 1 16,0 0-16,17-1 0,-17 1 16,18 0-16,-18-1 15,0 1-15,0 0 0,0-1 16,17 1-16,-17-1 16,0 1-1,0 0-15,0-1 0,18 1 16,-18 0-16,18 17 15,-1-17-15,-17-1 16,18 1-16,0 17 16,-1-17-1,1 17 1,-18-17-16,18-1 0,-18 1 16,0 0-16,17-18 0,1 35 15,-18-17 1,17-18-16,-17 17 0,0 1 0,18-1 15,0 1 1,-18 0-16,17 17 16,1-17-16,0-1 15,-18 1-15,17 17 16,1-35-16,0 18 16,-1-1-16,1 19 15,-1-19 1,1 19-16,0-19 15,-1 19 1,-17-19-16,18 1 16,0-18-16,-18 18 15,17-1 1,-17 1-16,18-1 16,0-17-16,-18 18 15,17 0 1,1-1-1,-18 1-15,18 0 16,-1-1-16,-17 1 16,18 0-16,-1-1 15,-17 1 1,18-18-16,0 35 16,-1-17-1,1-1-15,-18 1 16,18 0-16,-1-1 15,1 1-15,0 0 16,-1-1-16,1 1 16,-18-1-1,17 1-15,1 0 16,-18-1-16,18-17 16,-1 18-16,-17 0 15,18-1-15,0-17 16,-1 36-1,-17-19-15,36 1 16,-36 0-16,17-18 16,1 17-16,-1 1 15,-17-1 1,18-17-16,-18 18 0,18-18 0,-18 18 16,35-1-1,-35 1-15,35 0 16,-17-1-16,0 1 15,-18 0-15,35-1 16,-35 1-16,18-18 16,-1 17-1,1 1-15,-1 0 16,1-1-16,0-17 16,-1 18-16,1 0 15,-18-1-15,18-17 0,-1 18 16,1 0-1,0-18-15,-1 17 0,1-17 16,-18 18-16,17-18 0,1 0 16,0 17-16,-18 1 15,17-18-15,-17 18 0,36-18 16,-36 17 0,17-17-16,1 18 15,0-18-15,-1 18 16,-17-1-16,18-17 15,-1 18 1,1-18-16,0 18 16,-18-1-1,17-17 1,1 0-16,-18 18 16,18-18-16,-1 0 15,-17 18 1,18-18-1,-18 17-15,18-17 16,-1 0-16,-17 18 16,18-18-1,0 0 1,-1 17 0,1-17-1,-1 0 1,-17 18-16,18-18 15,0 0 1,-1 0 47,1 0-1,-18 18-46,18-18-1,-1 17 17,1-17-32,0 0 15,-1 18 1,1 0-16,-1-18 15,1 0-15,0 17 16,-1-17-16,1 18 16,0-18-1,-1 18 1,1-18 0,-18 17-16,18-17 15,-1 0-15,-17 18 16,18-18-1,-1 17-15,1-17 16,0 0-16,-18 18 16,17-18-16,1 0 0,0 18 15,-1-18-15,1 0 16,0 17 0,-1-17-1,1 0 1,0 0-16,-1 0 15,1 0 1,-1 0 0,1 0-16,-18 18 15,18-18-15,-1 0 16,1 0 0,0 0-1,-1 0 1,1 0-16,0 0 15,-1 0 1,1 0-16,-1 0 16,19 0-1,-19 0 1,1 18-16,0-18 16,-1 0-16,1 0 15,0 0-15,-1 0 16,1 0-1,-1 0 1,-17 17-16,18-17 16,0 0-1,-1 0 1,1-17 0,0 17-16,-1 0 15,1-18 1,17 0-16,-17 18 15,35-17-15,-36 17 16,19-18-16,-19 18 16,19 0-16,-19-18 0,36 18 15,-18-17-15,18 17 16,-35-18-16,17 18 16,18-17-16,-35 17 15,-1-18-15,19 18 16,-1 0-16,-17-18 0,-1 18 15,1 0-15,0 0 16,-1 0-16,1 0 16,0 0-16,-1 0 15,1 0 1,-18-17 15,17 17-15,1 0-1,0 0 1,-18-18 0,17 18-16,1-18 0,0 18 15,-1 0 1,1-17-16,0 17 16,-1 0-16,1 0 15,-1-18-15,1 18 16,0 0-16,-1 0 15,1-18 1,0 18-16,-1-17 16,1 17-1,0-18 1,-1 18-16,-17-17 0,35 17 16,-35-18-16,18 18 0,0-18 15,-1 18 1,1 0-16,0-17 15,-1 17-15,1 0 16,0-18-16,-1 18 16,1-18-1,-18 1-15,35 17 16,-17-18 0,-1 18-16,1-18 15,0 18-15,17-17 16,-17-1-16,17 18 15,-17-18 1,-1 18-16,18-17 16,-17 17-16,0 0 0,17 0 15,-17-18-15,-1 18 16,1 0-16,17 0 0,-17-17 16,17-1-1,-17 18-15,-1 0 0,19-18 16,-1 1-1,-17 17-15,-1 0 16,1-18-16,17 18 0,-17 0 0,-1-18 16,19 1-1,-19 17-15,1-18 0,0 18 16,-18-18-16,35 18 16,-17-17-16,-1-1 15,1 18-15,-1-17 0,1 17 16,0-18-16,-1 18 0,1-18 15,0 18 1,-1-17-16,1 17 0,17-18 16,-17 18-16,-1-18 15,1 18-15,0-17 0,-1 17 16,19-18 0,-19 18-16,19-18 15,-1 1-15,0-1 16,-17 1-16,-1 17 15,1-18-15,0 18 0,17-18 16,-17 18-16,17-17 16,-17 17-1,-1 0-15,18 0 16,-17 0-16,0 0 0,17-18 16,0 18-16,1-18 15,-19 1-15,36-1 16,-35 18-1,35-35-15,-36 35 16,19-18-16,-19 0 16,19 18-16,-19-17 0,1 17 15,17-18 1,-17 1-16,17-1 16,-17 18-16,-1-18 0,19 1 15,-19 17-15,1-18 16,17 0-16,-17 18 15,-1 0-15,-17-17 16,18 17-16,0 0 0,-1-18 0,1 18 16,35-35-1,-36 17-15,19 18 0,-19-17 16,54-19-16,-36 19 16,1-1-16,-1 0 15,0 1-15,-17-1 0,17 18 16,0-18-16,1 18 0,34-17 15,-17-1 1,-18 18-16,1-17 0,34-1 16,-35 18-16,-17 0 15,17-18-15,-17 18 0,0 0 16,-1-17 0,-17-1-1</inkml:trace>
  <inkml:trace contextRef="#ctx0" brushRef="#br1" timeOffset="95692.7647">4798 10918 0,'0'-17'0,"17"34"140,-17 1-109,18-18-31,-18 18 16,18-18-16,-18 17 16,0 1-1,0 0-15,17 17 32,-17-17-32,18-1 15,-18 1-15,0 0 16,0-1-16,18 1 15,-18-1-15,0 1 0,0 0 16,17 17 0,-17-17-16,0-1 15,18 1-15,-18 0 16,0-1-16,0 1 16,18-1-16,-18 1 15,0 0 1,17-1-16,-17 1 0,0 0 15,18 17 1,-18-17-16,17-1 0,-17 1 16,0 17-1,0-17-15,18-18 0,-18 17 16,0 19-16,18-1 16,-18-17-16,0-1 15,0 1-15,17 0 16,-17-1-16,0 1 0,18-1 15,-18 1-15,0 0 16,18-1-16,-18 19 16,0-19-16,17 1 15,-17 0-15,0-1 0,18 1 16,-18-1-16,0 19 16,18-1-16,-1 0 15,-17-17-15,0 0 16,18-18-16,-18 35 15,17-18-15,-17 19 16,18-19-16,-18 19 16,0-19-16,18 19 15,-18-19-15,17 19 16,-17-19-16,18 1 16,-18-1-16,18 1 15,-18 0-15,0-1 16,17 1-1,-17 0-15,0-1 16,18 1 0,-18 0-16,0-1 15,18-17-15,-18 18 0,0-1 16,17 1 0,-17 0-16,18 17 15,-18-17 1,18 17-1,-18-17-15,0-1 16,0 1-16,17-1 16,-17 1-16,0 17 15,18-35-15,-18 18 16,0 0-16,17 17 16,-17-17-16,0-1 15,18 19 1,-18-19-16,18 1 15,-18-1-15,17 1 16,-17 0-16,0-1 16,18 19-16,-18-19 15,18 1-15,-18 0 0,17-1 16,-17 1 0,0-1-16,18 1 15,-18 17-15,18-35 16,-18 18-16,17 17 15,1-17 1,-18 0-16,17-1 16,-17 1-16,0-1 0,18-17 0,-18 18 15,18 0-15,-18-1 16,0 1-16,17 0 16,1-1-16,-18 19 15,18-36-15,-18 17 16,0 1-16,17 0 15,-17-1 1,18 1-16,-18 17 16,18-35-16,-18 18 15,0-1-15,17 1 0,1 0 16,-18-1-16,17 1 16,1 0-1,-18-1-15,0 1 16,18-1-16,-1 1 15,-17 0-15,18-1 16,-18 1-16,18 0 0,-1-1 16,-17 1-1,18 0-15,-18-1 0,18-17 16,-18 18-16,17-1 0,-17 1 16,18 0-16,-18-1 15,18-17-15,-18 36 16,17-19-16,1 1 15,-1 0 1,1 17-16,0-35 16,-18 18-16,17-18 0,1 35 15,0-35-15,-1 35 16,1-17 0,0-1-16,-1 1 15,-17 0-15,18-18 0,-1 35 16,1-17-16,0-18 15,-1 35-15,1-18 16,0 19-16,-1-36 16,1 17-16,0 1 15,-1 0-15,1-1 0,17 19 16,-17-36-16,-18 17 16,17 1-16,19 17 15,-19-17-15,1-1 0,0 1 16,-1 0-16,19 17 15,-1-17-15,-18-1 16,19 19-16,-19-36 16,19 35-16,-1-18 15,0 19-15,-17-19 16,35 19 0,-36-36-16,1 17 0,17 1 15,-17 0-15,17-1 16,-17 1-16,35 17 15,-36-17-15,19-1 16,-19 1-16,19 0 0,-1-1 16,-17-17-1,-1 18-15,1-18 0,17 18 16,-17-1-16,17 1 16,0-18-16,-17 17 0,0-17 15,-1 18-15,36 0 16,-35-18-16,-1 0 15,19 17-15,-19-17 0,36 18 16,-35-18-16,-1 18 16,19-18-16,-19 0 0,1 17 15,35-17-15,-35 18 16,-1-18-16,1 18 0,35-18 16,-36 0-1,1 17-15,0-17 16,-1 0-16,1 18 0,17-18 0,1 0 15,-19 18-15,1-18 16,35 0 0,-36 0-16,1 0 0,17 17 15,-17-17-15,0 0 0,34 18 16,-34-18-16,0 17 16,17-17-16,18 18 15,-35-18-15,17 0 0,-17 0 16,17 0-16,35 0 15,-52 0-15,17 0 16,1 18-16,-1-18 0,35 0 16,-52 0-1,17 17-15,36-17 0,-36 0 16,36 18 0,-36-18-16,18 0 15,-18 18-15,36-18 16,-36 0-16,0 0 0,1 17 15,16-17 1,-16 18-16,-19-18 0,19 0 16,-1 18-16,18-18 15,-18 17-15,0-17 0,1 18 16,-19-18-16,54 0 16,-36 17-16,-17-17 0,17 0 15,0 0-15,18 18 16,-17-18-16,-19 0 15,18 0-15,18 18 16,-17-18-16,-19 0 16,19 0-16,-19 0 0,18 0 15,-17 17-15,0-17 0,17 0 0,18 0 16,-35 0 0,35 0-16,-18 18 15,-18-18-15,1 0 16,17 0-16,-17 0 0,35 18 15,-35-18-15,-1 0 16,18 0-16,-17 0 0,17 0 16,-17 17-16,0-17 0,17 0 15,-17 0-15,-1 18 0,36-18 16,-35 0-16,-1 0 16,19 0-16,-1 18 15,-17-18-15,17 0 0,-17 0 16,34 0-1,-16 0-15,-1 17 16,-17-17-16,17 0 0,-17 0 16,17 0-16,18 0 15,-36 0-15,19 0 0,17 0 16,-36 0 0,18 0-16,-17 0 15,17 0-15,-17 0 0,0 0 0,35 0 16,-36 0-16,19 0 15,-19 0-15,18 0 16,1 0-16,-19 0 16,1 0-16,35 18 15,-35-18-15,17 0 0,0 0 16,18 0 0,-18 0-16,1 0 0,-19 0 15,18 0-15,1 0 0,17 0 16,-36 0-16,19 0 15,-19 0-15,1 0 16,0 0-16,-1 0 16,1 0-16,-1 0 15,19 17 1,-19-17-16,1 0 16,0 0-16,-1 0 15,1 0-15,17 0 16,-17 0-16,-1 18 15,1-18 1,0 18-16,35-1 16,-36-17-16,19 0 0,-1 18 15,18-18-15,-18 0 16,0 0-16,1 0 0,-1 0 16,0 0-16,18 0 15,-35 0-15,-1 0 16,1 18-16,-18-1 31,18-17 0,-1 0 1,1 0-32,0 0 62</inkml:trace>
  <inkml:trace contextRef="#ctx0" brushRef="#br1" timeOffset="96609.2821">12629 15381 0,'0'0'15,"0"-18"1,36 18-1,-19-17-15,54-1 16,-36 18-16,0 0 16,1-17-16,17 17 15,-36 0-15,19 0 16,-36-18-16</inkml:trace>
  <inkml:trace contextRef="#ctx0" brushRef="#br1" timeOffset="96803.5474">12806 15046 0,'17'71'15,"-34"-142"-15,34 212 0,1-17 16,-18-54-16,18 54 16,-18-54-1,0-35-15,17 18 0,1-17 16,-18-19-16,18-17 15,-1-35-15</inkml:trace>
  <inkml:trace contextRef="#ctx0" brushRef="#br1" timeOffset="97143.0542">13070 15011 0,'0'0'15,"36"141"-15,-36-71 0,17 19 16,1 34-16,-18-70 16,18 0-16,-18-18 0,0 0 15,0-17-15,0 0 16,17-18-16,-17-18 16,0-17-16,0-36 15,0 36-15,0 0 16,0 17-16,0 0 0,18 1 15,-18 34 1,18 19 0,-1-1-16,1 0 15,17 18-15,-17-35 16,17 17-16,-17-17 16,-1-18-16,1 0 15,0 0-15,-1 0 0</inkml:trace>
  <inkml:trace contextRef="#ctx0" brushRef="#br1" timeOffset="97455.7463">13370 15540 0,'36'53'16,"-72"-106"-16,89 123 0,-18-52 0,18-18 15,-17 0-15,17 0 16,-36-18-16,1 1 15,-18-1-15,0 1 0,0-1 16,-18-17 0,1 17-16,-36 0 15,17 18-15,-17 0 16,36 0-16,-1 18 16,18 17-16,-17-17 0,17 0 0,0 17 15,35 18 1,-18-36-16,54 19 15,-36-19-15,1-17 0,-19 18 16,54-18-16,-36 0 16</inkml:trace>
  <inkml:trace contextRef="#ctx0" brushRef="#br1" timeOffset="97723.458">13723 15558 0,'-18'17'15,"18"18"1,0-17-16,18 17 16,-18-17-16,35 35 15,-17-35-15,17-18 16,-17 0-16,17 0 16,-17-18-16,-1 0 15,-17 1-15,0-19 0,-17-17 16,-1 36-16,1-36 15,-1 53-15,-17-18 16,17 18 0,36 18-1</inkml:trace>
  <inkml:trace contextRef="#ctx0" brushRef="#br1" timeOffset="97926.9985">14005 15646 0,'0'0'16,"-17"0"0,17-18-16,-18-17 15,18 17-15,0 1 16,0-19-16,18 19 16,-18-1-16,17 18 15,1 0 1,0 0-16,-18 18 0,35-1 15</inkml:trace>
  <inkml:trace contextRef="#ctx0" brushRef="#br1" timeOffset="98372.145">14129 15505 0,'0'35'16,"0"0"-16,0-17 0,0 52 15,0-34 1,17-19-16,19 19 16,-19-19-16,19 1 15,-19-18-15,19-35 16,-36 17-16,17-35 16,1 35-16,-18 1 15,0-1-15,0 0 0,0 1 16,0 34-1,17 19-15,-17-1 16,0 0-16,0 18 16,18 0-16,-18 0 0,0 53 15,18-53-15,-18-18 16,0 0-16,0-17 0,-36 17 16,36-17-16,-35-18 15,18 0-15,-1-18 16,-17-35-1,35 18-15,0 0 0,35-53 16,0 52-16,0 1 16,1-18-16,52-17 15,-35 34-15,0 1 0,17 0 16,-52 17-16,0 18 16</inkml:trace>
  <inkml:trace contextRef="#ctx0" brushRef="#br0" timeOffset="111516.9129">11994 12965 0,'-17'0'0,"17"17"15,17 1 1,-17 0-16,18 17 16,-18-18-16,18 19 15,-18-19-15,0 1 0,0 0 16,-18-36 15,-17-35-15,17 18-16,18 0 0,-17-54 15,-1 54-15,18-18 16,18 35-16,-1-17 16,1 18-16,17 17 15,-17 17-15,35 1 16,-36-1-16,36 19 16,-35-19-16,-1 19 15</inkml:trace>
  <inkml:trace contextRef="#ctx0" brushRef="#br0" timeOffset="112191.8291">12277 13018 0,'0'0'0,"17"0"15,1-18 1,17 18-16,-35-18 15,36 1-15,-36-1 16,17 0-16,-34 1 16,-1 17-1,-17 0-15,17 0 0,0 17 16,-17 19-16,17-19 16,18 1-16,-17 0 15,17-1-15,17 1 0,19 17 16,-1-17-16,-17-18 15,17 17-15,35-17 16,-34 0-16,-1 0 16,0 0-16,-17 0 0,0-17 0,-1 17 15,1-18-15,-18-17 16,0 17-16,0 1 16,0-1-16,-18 18 15,18-18-15,-17 18 16,-1 18-16,0 17 15,18-17-15,0 17 16,18-17-16,0 17 16,-1-35-16,1 0 15,-1 0-15,19 0 16,-19-18-16,1 1 0,-18-1 16,0-17-16,0 17 15,-18 1-15,18-1 16,-17 0-16,17 36 15,0 17 1,0-17-16,17-1 0,19 36 16,-19-35-1,19-18-15,-19 18 0,18-18 16,-17 0-16,0 0 0,17 0 16,-17-18-16,-1 0 15,-17-17-15,-17 17 16,17-17-16,-18 0 0,0 0 15,-17-54 1,17 36-16,1 1 0</inkml:trace>
  <inkml:trace contextRef="#ctx0" brushRef="#br0" timeOffset="112347.7208">12753 12594 0,'18'71'0,"-36"-142"0,0 54 0,18-1 16,18 36-16,0 17 16,-1 0-1,1 18-15,-18 0 0,35 35 16,-17-35-16,-18 0 15,17 0-15,1-18 0,0 0 16,-1 18-16,1-35 16,0-18-16,-1 0 15</inkml:trace>
  <inkml:trace contextRef="#ctx0" brushRef="#br0" timeOffset="112491.9901">13070 12965 0,'0'17'16,"0"-34"-16,18 52 0,-18 0 16,0-17-16,18-1 15,-18 1-15,35 0 16,-17-18-16</inkml:trace>
  <inkml:trace contextRef="#ctx0" brushRef="#br0" timeOffset="112619.9241">13053 12823 0,'0'0'15,"0"-17"-15,17 17 16,1 0 0</inkml:trace>
  <inkml:trace contextRef="#ctx0" brushRef="#br0" timeOffset="112764.628">13229 12929 0,'35'0'15,"-70"0"-15,88 0 0,0 0 16,-35 0-16,17-17 16,-35-1-16,18 18 15,-18-18-15</inkml:trace>
  <inkml:trace contextRef="#ctx0" brushRef="#br0" timeOffset="112964.1577">13282 12629 0,'0'0'15,"0"53"-15,0-17 0,0 17 0,0 17 16,0-17-1,18 0-15,-18-18 0,0 18 16,0-18-16,35 36 16,-17-53-16,-1-1 0,1-17 15</inkml:trace>
  <inkml:trace contextRef="#ctx0" brushRef="#br0" timeOffset="113380.8181">13511 12982 0,'0'36'16,"0"-19"-16,-17 1 16,34 35-1,-17-36-15,36 1 16,-19 0-16,19-18 16,-19-18-16,1 0 15,0 1-15,-1-19 16,-17 19-16,18-1 0,-1 1 15,-17 34 1,18 18 0,0 1-16,-1 52 15,1-53-15,-18 18 0,0-18 16,0 18-16,0 18 16,-18-36-16,1 0 15,-1-17-15,-35 17 16,-17-17-16,52-36 15,0 1-15,18-1 0,0-17 16,18-36 0,17 18-16,53-35 15,-35 35-15,53-17 16,-53 34-16,-18 1 16,-17 17-16,0 18 0</inkml:trace>
  <inkml:trace contextRef="#ctx0" brushRef="#br0" timeOffset="118715.4687">11465 12400 0,'0'0'0,"18"0"31,0 18-15,-18-1-16,17-17 0,1 18 16,-1 0-16,1-1 15</inkml:trace>
  <inkml:trace contextRef="#ctx0" brushRef="#br0" timeOffset="118842.315">11624 12400 0,'0'18'16,"0"-36"-16,0 53 16,18-17-16,17 0 15</inkml:trace>
  <inkml:trace contextRef="#ctx0" brushRef="#br0" timeOffset="119443.543">14023 12453 0,'0'18'16,"-18"-1"-1,18 1 1,-17 17-16,-1 1 15,18-19-15,0 1 16,18-18-16</inkml:trace>
  <inkml:trace contextRef="#ctx0" brushRef="#br0" timeOffset="119576.898">14217 12506 0,'-18'35'15,"1"-17"-15,-1 0 0,0 34 16,18-34 0,0 0-16</inkml:trace>
  <inkml:trace contextRef="#ctx0" brushRef="#br0" timeOffset="142266.3381">20937 9895 0,'18'0'62,"-18"18"-46,0 0-1,18-18 1,-18 17 0,17 1-1,-17 0-15,18-18 16,-18 17-1,18 1-15,-18 0 16,17-1 0,-17 1-1,18-1-15,-18 1 16,0 0 0,17-18-16,-17 17 0,0 1 15,18 0-15,-18-1 16,18 1-16,-18 0 15,17-1 1,-17 1-16,0-1 0,0 1 16,18 0-1,-18-1-15,0 1 0,18-18 16,-18 18-16,0 17 16,17-17-16,-17-1 0,0 1 15,18 0 1,-18-1-16,0 1 0,18-18 15,-18 17-15,0 19 16,17-19-16,-17 1 16,0 0-16,18 17 15,-18-17-15,0-1 16,0 18-16,18-17 0,-18 17 16,0-17-1,17 0-15,-17-1 0,18 19 16,-18-19-16,0 1 0,17 17 15,1-17-15,-18-1 16,18 19-16,-18-19 16,17 1-16,-17 0 0,18-1 15,0 19 1,-18-19-16,17 1 0,-17-1 16,18 36-16,0-35 15,-18 0-15,17-1 16,-17 1-16,18 0 0,-1 17 15,-17-18-15,18 19 16,0-19 0,-18 1-16,17 0 15,-17-1-15,18-17 0,-18 18 0,18 17 16,-1-17 0,-17-1-16,18 1 0,-18 0 0,18-1 15,-1 1 1,-17 0-16,18-1 0,-18 1 15,17-18-15,1 35 16,0-17-16,-18 0 0,17-1 16,1 1-16,0-1 15,17 36 1,-17-35-16,-1 0 0,1 17 16,0-17-16,17 34 15,-18-34 1,1 0-16,0-1 0,-1 1 15,1 17-15,0-17 0,-1 0 16,19 17-16,-19 0 16,36 0-16,-35-17 15,-1 17-15,1-17 16,0 0-16,-1-1 0,1 19 0,17-1 16,-17 0-1,-1-17-15,1 17 0,0-17 16,-1-1-16,19 36 15,-19-18-15,19-17 0,-19 0 16,1 17-16,0-17 0,17 35 16,-18-36-1,1 1-15,35 35 16,-35-36-16,-1 1 0,19 35 16,-19-35-16,1-1 15,-1 19-15,1-19 0,0 1 16,17 35-1,-17-36-15,17 19 16,-17-19-16,17 36 16,-18-35-16,19 35 15,-19-36-15,19 19 16,-19-19-16,1 1 16,0 0-16,-1-1 0,1 1 15,0-1-15,-1 19 16,1-19-16,-1-17 0,1 18 15,0 0-15,17 17 16,-17-17-16,17 17 16,-17-17-16,-1-1 15,1 1 1,-1 17-16,1-17 16,17-1-16,-17 1 15,0 0-15,-1-1 16,1 1-16,0 0 15,-1-1-15,1 1 16,-1-18-16,1 17 0,-18 1 16,18 0-16,17-1 15,-17 1-15,-1 17 16,1-35-16,-18 18 16,35 17-16,-17-35 15,-18 18-15,18-1 0,-1 1 16,1-18-16,-1 35 15,1-17-15,0-18 0,-1 18 16,1-1-16,17 1 16,-17 0-16,0 17 15,-1-17-15,1-18 16,-1 17-16,1 1 0,0-18 16,-1 17-16,1 1 0,35 0 15,-35-1 1,-1-17-16,1 18 0,17 0 15,-17-1-15,17 1 16,-17 0-16,-1-18 0,1 17 16,35 1-16,-35-1 15,-1 1-15,1-18 0,17 18 16,18-1 0,-35 1-16,-1 0 0,19-18 15,16 35 1,-34-35-16,17 18 0,-17-1 0,0-17 15,17 18-15,-17-1 0,34 1 16,-16 0-16,-1-18 16,-17 17-16,35 1 15,-36 0-15,19-1 16,-1 1 0,0 0-16,-17-1 0,17-17 0,-17 18 15,-1 0-15,36-1 16,0 1-1,-18-1-15,-17 1 0,17-18 16,36 35-16,-54-35 16,19 18-16,-1 0 0,0-18 15,18 17 1,-17 1-16,-19 0 0,18-18 16,1 17-16,17 1 15,-18-1-15,0-17 0,-17 18 16,17-18-16,18 18 15,-18-1-15,1-17 0,-19 18 16,18-18-16,18 18 16,-17-1-16,34 1 15,-52-18-15,17 0 16,0 18-16,1-18 0,-19 17 16,54-17-1,-36 18-15,-17-18 0,17 0 16,0 17-16,-17-17 0,53 18 15,-54-18-15,18 0 16,-17 18-16,53-18 16,-54 0-16,19 17 0,-19-17 15,1 0-15,35 18 16,-36-18-16,1 0 16,17 18-16,-17-18 0,35 0 15,-35 0-15,34 17 16,-16-17-16,-1 0 15,-17 0-15,52 18 16,-35-18-16,1 0 16,17 18-16,-18-18 15,0 0-15,36 0 16,-36 0-16,-17 17 0,52-17 16,-52 0-1,17 0-15,0 18 0,-17-18 16,17 0-16,36 18 15,-36-18-15,18 0 16,-18 17-16,36-17 16,-36 0-16,1 18 0,-1-18 15,-18 0-15,19 17 16,-1-17-16,-17 0 0,35 18 16,-18-18-16,-18 18 15,54-1 1,-53-17-16,17 18 0,18-18 15,-36 0-15,19 18 0,-19-18 16,36 17 0,-35-17-16,0 18 0,35-18 15,-36 0-15,18 18 16,-17-18-16,0 0 0,17 0 16,18 17-1,-35-17-15,17 0 16,0 18-16,-17-18 0,-1 0 15,19 0-15,-1 17 16,-17-17-16,-1 0 0,1 0 16,-1 0-1,-34-17 32,-1 17-47</inkml:trace>
  <inkml:trace contextRef="#ctx0" brushRef="#br0" timeOffset="191145.8853">1217 4763 0,'-18'0'16,"1"0"-16,-1 0 0,1 0 16,-1 0-16,0 17 15,1 1-15,-19-1 0,19 19 16,-19 17-16,19 0 0,-36 70 15,18-52-15,17 105 16,18-105-16,0 17 16,35 53-1,1-71-15,-1 1 0,18-36 16,0 18-16,0-18 0,70-17 16,-70-18-16,70-18 15,-52 1-15,-18-19 16,17-16-16,-17 16 15,-17-17-15,-1-17 0,0-1 0,-17-17 16,-1 0-16,-34-89 16,-18 89-16,-54-70 15,19 87-15,17 18 16,-71 0-16,54 53 16,-36 18-1,71-1-15,-18 1 16</inkml:trace>
  <inkml:trace contextRef="#ctx0" brushRef="#br0" timeOffset="192074.0737">7938 4939 0,'-36'-35'0,"72"70"0,-89-88 15,35 53-15,-17-18 0,-1 18 16,1 0-16,17 36 16,-17-1-16,18 18 15,-1 0-15,0 70 16,18-52-16,36 70 15,-1-88-15,53 35 16,-35-53-16,0-17 0,70 0 16,-52-36-1,-18-17-15,35-36 16,-53 18-16,-17 0 0,0 0 16,-18-17-16,-36-54 15,1 71-15,-18 0 0,0 18 16,-53-18-1,36 53-15,-18 18 16,52 0-16,19-1 0,17 1 16</inkml:trace>
  <inkml:trace contextRef="#ctx0" brushRef="#br0" timeOffset="192957.1243">13247 4904 0,'-35'-36'15,"-1"19"-15,19-1 0,-54 0 16,36 18-16,-36 18 16,36 0-16,0 17 15,-1 36-15,19 52 16,17-35-16,17-17 15,19-1-15,-1 19 0,71 16 16,-36-52-16,1-35 16,-1 0-16,89-18 15,0-53-15,-88 0 16,17-71 0,-53 54-16,-35-54 15,-18 54-15,-35-1 0,1 1 16,-19-1-16,0 18 0,-70-17 15,71 52-15,17 0 16,-35 36 0,70 0-16,0-18 0</inkml:trace>
  <inkml:trace contextRef="#ctx0" brushRef="#br0" timeOffset="193852.6695">18733 5027 0,'0'0'15,"0"-35"-15,0 17 16,-36-17 0,19 35-16,-54-18 15,36 18-15,-36 36 16,36-1-16,-36 53 15,54-17-15,-1-19 16,0 72-16,36-71 16,0 0-16,35 0 0,35 0 15,-35-36-15,17 1 16,-17-18-16,53-35 16,-53 17-16,-18-17 15,1-1-15,-36-16 0,0-1 16,-18-71-16,0 54 15,-35-1-15,-35-52 16,35 70-16,0 17 16,18 19-16,0-19 0,-1 36 15,19 0-15,-1 0 0,1 0 16</inkml:trace>
  <inkml:trace contextRef="#ctx0" brushRef="#br0" timeOffset="213071.6491">26917 15469 0,'18'-17'32,"-1"17"-17,-17-18 1,0 36 15,18-18-15,0 0-1,-1 0 1,1 0-16,-1-18 16,1 18-1,0 0-15,-1 18 16,1-18-16,-18 17 15,35 1-15,-17-18 16,17 18 0,0-18-16,-17 0 15,17 0-15,-17 0 16,0 0-16,17 0 0,-17 0 16,-1 0-16,36 0 15,-35 0-15,35 0 16,-18 17-16,-17-17 0,52 0 15,-35 0 1,1 0-16,34 18 16,-34-18-16,-19 0 0,18 0 15,-17 0-15,35 0 16,-35 0-16,17 0 0,-17 0 16,-1 0-16,36 18 15,-35-18-15,-1 0 16,19 0-16,-19 0 15,19 17-15,-1-17 16,-17 0-16,17 0 16,18 18-1,-36-18-15,19 0 16,-19 17-16,19-17 0,-19 0 0,36 0 16,-35 0-16,52 18 15,-52-18-15,17 0 16,-17 0-16,17 0 15,0 18-15,-17-18 0,35 0 16,-18 0-16,18 0 16,-35 0-16,52 17 15,-34-17-15,-1 0 16,0 0-16,18 18 16,-18-18-16,1 0 15,-1 18-15,18-18 16,-36 0-16,19 0 0,-19 0 15,19 0-15,-19 0 0,1 0 16,17 0-16,-17 17 16,17-17-1,-17 0-15,-1 0 16,-34 0 62,-18 0-62,17 0-16,0-17 15,-52 17-15,-19-18 16,37 18 0,-107-18-16,106 18 15,-35 0 1,35-17-16,-53 17 15,71 0-15,-18 0 16,17 0-16,-69-18 16,69 18-16,-17 0 0,-52 0 15,52 0-15,-35 0 16,35 0-16,17 0 16,-52 0-16,53 0 15,-36 18 1,36-18-16,0 0 0,17 0 15,-17-18-15,0 18 0,-18-18 16,35 18-16,-35-17 16,18 17-16,-18-18 15,35 18-15,-17-17 16,17 17-16,1 0 16,-19 0-16,19 0 0,-1 0 15,0 0-15,-17 0 16,18 0-16,-1 0 15,0 0-15,1 0 16,-1-18 0,0 18-16,1 0 15,-1 0 1,0 0 0,1 0-16,-1 0 15,1 0 1,-1 0-16,0 0 15,1 0 1,-1 0 31,0 0-16,36 0 0,0 0-15,-18-18-16,17 18 0,1 0 16,0 0-16,17 0 15,0 0-15,18 18 16,0-18-16,35 18 16,-35-18-16,18 0 15,-18 0-15,17 0 0,18 0 0,53-18 16,-70 18-1,-1 0-15,54 0 16,-71 0-16,0 0 0,0 0 16,0 18-16,35-1 15,-35 1-15,-18-18 0,18 17 16,-18-17-16,53 18 16,-52 0-16,-1-18 15,18 0-15,-18 0 0,53 0 16,-35 0-16,-17 0 15,-1 0-15,0 0 16,0 0-16,-17 0 0,53 0 16,-54 17-16,18-17 15,1 0-15,-1 0 16,-17 0-16,-1 0 16,1 0-16,0 0 0,-1 0 0,1 0 15,0 0 1,-1 0-16,1 0 47,-1 0-32,1 0 1,-36 0 46,1 0-46,-1 0 0,1 0-16,-19 0 15,1 0-15,17 0 16,-17 0-16,0 0 0,-1 0 0,-16 0 16,16-17-16,1 17 15,-18-18 1,18 18-16,17 0 0,1 0 15,-1 0-15,0 0 0,1 0 16,-19 0-16,1 0 16,17 0-16,-34 0 15,16 0-15,19 0 0,-19 0 16,19 0-16,-36-18 16,17 18-16,19 0 15,-18 0-15,17 0 0,-17 0 16,-1 0-1,19 0-15,-19 0 0,19 0 16,-18 0 0,17 0-16,-35 0 15,35 0-15,-35 0 16,36 0-16,-1 0 16,-17 0-16,17 0 0,1-17 0,-19 17 15,19-18 1,-19 18-16,19-17 15,-19 17-15,19 0 16,-1 0-16,-17-18 16,17 18-16,1 0 0,-1 0 15,-35 0 1,0 0-16,36 0 16,-19 18-16,1-18 0,0 0 15,-1 0-15,1 0 0,-71-18 16,71 0-16,-71 1 15,53-1 1,0 0-16,18 18 16,-18-35-16</inkml:trace>
  <inkml:trace contextRef="#ctx0" brushRef="#br0" timeOffset="213722.9028">27093 15487 0,'-17'0'15,"-1"0"-15,-35-18 16,36 18-16,-19-17 16,1 17-16,-53-18 15,52 18-15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5T23:51:48.93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11818 4128 0,'-18'0'0,"36"17"47,0-17-32,17 0 1,18 18-16,-18-18 16,18 0-16,53 0 15,-53 0-15,0 0 16,0 0-16,0 0 0,0 0 15,-1 0-15,37 0 16,-54 0-16,0 0 16</inkml:trace>
  <inkml:trace contextRef="#ctx0" brushRef="#br0" timeOffset="1606.4956">15928 3246 0,'18'0'32,"-1"0"-17,1 0 1,-1 0-16,72 0 16,-54 0-16,36 0 0,-19 0 15,19 0-15,17-18 0,106 18 31,-123 0-31,35 0 16,-71 0-16,0 18 0,0-18 16,1 0-16</inkml:trace>
  <inkml:trace contextRef="#ctx0" brushRef="#br0" timeOffset="2780.0519">20126 4057 0,'18'0'16,"52"0"-1,-17 0 1,88 0-16,-70 0 15,17 0-15,18 0 0,0 18 16,-1-18-16,107 0 16,-124 0-16,71 0 15,-88 0-15,34 0 16,-69 0-16,-19 0 16</inkml:trace>
  <inkml:trace contextRef="#ctx0" brushRef="#br0" timeOffset="18402.4677">1358 9913 0,'0'-18'16,"-17"1"-16,-1-1 15,0 1-15,-35-19 16,36 36 0,-19 0-16,-52 0 15,0 53-15,53-18 16,0 18-16,17 18 0,0-1 16,18 89-16,0-88 15,53 70-15,-18-88 16,1 0-16,17-18 15,-18-17-15,18-1 0,35-34 16,-35-1-16,0-70 16,-18 53-16,-17-89 15,-18 71 1,-18 0-16,0 0 0,1-17 16,-1 17-16,-17 18 15,17-1-15,1 19 0,-1 17 0,18-18 16,0 36-16,0 35 15,18-1-15,-1-16 0,1 17 16,0 0-16,52 17 16,-35-52-16,18-1 15,-17 1-15,-1 0 0,0-18 16,0-18-16,-17 0 16</inkml:trace>
  <inkml:trace contextRef="#ctx0" brushRef="#br0" timeOffset="18659.6511">1552 9278 0,'0'0'16,"18"18"-1,0-18-15,17 0 16,0 0-16,18 0 16,18-18-16,-36 18 15,0-18-15,-17 18 16,-36-17 0,0 17-16</inkml:trace>
  <inkml:trace contextRef="#ctx0" brushRef="#br0" timeOffset="18853.0269">1658 9260 0,'0'53'15,"0"-35"-15,0 53 16,0-54-16,0 54 16,0-54-16,35 54 15,-35-53-15,18-1 16,17 18-16,-17-17 15,17 0-15,-17-18 0,-1 0 16,1 0-16,0 0 16</inkml:trace>
  <inkml:trace contextRef="#ctx0" brushRef="#br0" timeOffset="19381.6364">2011 9313 0,'0'18'47,"0"0"-47,0-1 15,0 19 1,0-1-16,0 18 15,0-36-15,0 1 16,0 0-16,0-1 16,0-34-1,17-1 1</inkml:trace>
  <inkml:trace contextRef="#ctx0" brushRef="#br0" timeOffset="20087.4797">1852 9560 0,'18'0'62,"-1"0"-46,1 0-16,0-35 16,-1 0-16,-17 17 15,18 0-15,-18-17 0,0 18 16,18-36 0,-18 35-16,0-17 15,-18 17-15,18 0 16,-18 1-16,1-1 15,17 36 1,-18 17 0,18-17-16,0 35 15,0-18-15,0 0 16,18 0-16,-1 18 16,-17-35-16,18 0 0,0-1 15,-1 1-15,1 0 16,-1-18-16,1 0 15,0 0-15,-1 0 0,1-18 16</inkml:trace>
  <inkml:trace contextRef="#ctx0" brushRef="#br0" timeOffset="20393.4099">2081 9260 0,'18'0'15,"0"0"1,-1 0-16,19 0 16,-19 18-1,1-18-15,0 18 0,-1 52 16,1-34-16,17 34 16,-35-35-16,18 18 15,-1-35-15,-17 0 16,0-1-1,-17 1-15,-19-18 16,1 0 0,0-18-16,17 18 15,-17-17-15,17 17 16</inkml:trace>
  <inkml:trace contextRef="#ctx0" brushRef="#br0" timeOffset="21749.6581">2575 10213 0,'18'0'16,"0"0"-16,87 0 15,-34 0 1,17 0-16,124 0 16,-106 18-16,141-18 15,-106 0-15,106 0 16,-142 0-16,107-36 15,-124 36-15,36-35 16,-71 35-16,0-18 16,-36 18-16,-34-17 15</inkml:trace>
  <inkml:trace contextRef="#ctx0" brushRef="#br0" timeOffset="22028.6273">4163 9984 0,'35'17'16,"-70"-34"-16,88 34 0,17 1 16,-34 0-16,-1-1 15,18 1-15,17 17 16,-52-17-16,17 17 0,-17-17 15,-18 17 1,-18-17-16,1-1 0,-19 1 16,1-1-16,0 1 0,-71 17 15,71-17-15,-18-18 16,35 0-16</inkml:trace>
  <inkml:trace contextRef="#ctx0" brushRef="#br0" timeOffset="22763.2923">4957 9895 0,'17'0'47,"36"-17"-47,-35-1 15,17-17-15,36-18 16,-36 18-16,18-54 15,-36 54-15,-17 0 16,18-18-16,-36-35 16,1 53-16,-36-1 15,35 19-15,1 17 0,-19 0 16,1 53 0,35-1-16,-18 19 0,18 0 15,0 17-15,0 0 0,18 106 16,-18-106-16,0-17 15,0-1-15,-18 54 16,1-71-16,-1-18 16,-17 0-16,17-17 0,-17 0 15,17-18-15,-17-18 16,35 0-16,18-52 16,-1 34-16,19 1 0,16 0 15,19 0-15,-36 17 16,36 18-1,-36 18-15,-17-1 0,17 18 16,-17-17-16,-1 17 16,1-17-16,0 17 15,-18-17 1</inkml:trace>
  <inkml:trace contextRef="#ctx0" brushRef="#br0" timeOffset="22933.7455">5450 10195 0,'0'0'15,"18"53"-15,-18-18 16,18 36-16,-18-53 16,17 17-16,1-35 15,0 18-15,-1-18 0,1 0 16</inkml:trace>
  <inkml:trace contextRef="#ctx0" brushRef="#br0" timeOffset="23058.0755">5433 9895 0,'0'0'15,"17"-17"-15,1 17 0,0 0 16</inkml:trace>
  <inkml:trace contextRef="#ctx0" brushRef="#br0" timeOffset="23323.6904">5733 10442 0,'-18'0'15,"0"-35"1,18 0-1,-17-1-15,17-17 16,0 18-16,0 0 16,0 17-16,17 18 15,1 18-15,0 0 0,17 17 16,-17 0-16,-1 18 16,1-18-1,-1 1-15,1-19 16,-18 1-16,18 0 15</inkml:trace>
  <inkml:trace contextRef="#ctx0" brushRef="#br0" timeOffset="23617.4732">5997 10319 0,'0'0'16,"18"0"-16,0 0 0,-1 0 15,1 0-15,-1-18 16,-17 0-16,0 1 16,0-1-16,-17-17 15,-1 17-15,-17-17 16,0 35-16,-1-18 16,19 36-16,-1 0 15,0-1-15,18 19 0,0 34 16,18-52-16,0 17 15,17 0-15,0-17 0,1 0 16,52-18-16,-53 0 16,53 0-1</inkml:trace>
  <inkml:trace contextRef="#ctx0" brushRef="#br0" timeOffset="24007.8867">6350 10248 0,'-35'0'0,"70"0"0,-88 18 16,35-18-16,-17 53 16,35-36-16,0 36 15,18-17-15,-1-19 16,1 1-16,17 0 0,-17-18 16,17 0-16,18-18 15,-18 0-15,-35 1 16,0-36-16,0 35 15,0-17-15,-17 17 16,-1 0-16,18 36 31,35 17-31,-17-17 16,35 17-16,-35-17 16,35-18-16,-36 0 15,1 0-15,17-35 16,-17 17-1,-18 0-15,0-17 16,17 35-16,-17-18 0,18 1 16,0 17-16,-1 0 15,19 0 1</inkml:trace>
  <inkml:trace contextRef="#ctx0" brushRef="#br0" timeOffset="25849.6805">7532 10001 0,'17'0'422,"1"0"-406,0 0 15,-1 0-16,1 0 1,0 0-16,-1 0 16,1 0-16,17 18 15,-17-18-15,70 0 16,-53 0-16,89 0 16,-54 0-16,-17 18 15,18-18-15,35 0 16,-36 0-16,54 17 15,-54 1-15,-17-18 0,18 17 16,-1-17-16,-17 18 0,88 0 16,-70-1-16,52-17 15,-52 0 1,-18 0-16,35 0 16,-35-17-16,0 17 15,-18-18-15,-17 18 16,-1-18-16,-34 18 15,17-17 1,-36-1-16</inkml:trace>
  <inkml:trace contextRef="#ctx0" brushRef="#br0" timeOffset="26164.4759">9225 9772 0,'18'18'0,"17"-1"15,18 1 1,53 17-16,-53 0 16,70 1-1,-70-1-15,0-17 0,0-1 0,0 19 16,0 16-1,-18-34-15,-35 17 16,0-17-16,-35 17 16,0-17-16,17 0 15,-35-1-15,-18 18 16,36-35-16,0 18 16,17 0-16,18-1 0,-17-17 15</inkml:trace>
  <inkml:trace contextRef="#ctx0" brushRef="#br0" timeOffset="32727.8404">7020 13547 0,'18'0'94,"17"0"-94,18 17 15,-18-17-15,18 0 16,0 0-16,0 0 16,53 0-16,-53 0 15,0 0-15,0 0 0,35 0 16,-53 0-16,18-17 15,-18 17-15,-17 0 16</inkml:trace>
  <inkml:trace contextRef="#ctx0" brushRef="#br0" timeOffset="33918.0292">2170 13547 0,'17'0'47,"36"0"-32,-18 17-15,18-17 0,71 0 16,-54 18-16,107-18 15,-89 0-15,106 0 16,-88 0-16,88 18 16,-106-18-1,53 0-15,-70 0 16,17 0-16,-53 0 16,-17 0-16</inkml:trace>
  <inkml:trace contextRef="#ctx0" brushRef="#br0" timeOffset="37206.5026">5151 13600 0,'0'17'63,"17"54"-63,1-36 15,-18 89 1,0-54-16,0 1 0,0-18 16,0-1-16,0 19 15,0-36-15,0-17 16,0 0-16,0-1 0,-18-34 15</inkml:trace>
  <inkml:trace contextRef="#ctx0" brushRef="#br0" timeOffset="37510.9683">4939 13794 0,'18'0'31,"-1"0"-15,1-18 0,-1 0-16,1 18 15,0-17-15,35-36 16,-36 35-16,19-17 15,-19 35-15,36 0 16,-35 0-16,-1 18 16,1 17-16,0-18 0,35 36 15,-36-17-15,1-19 16</inkml:trace>
  <inkml:trace contextRef="#ctx0" brushRef="#br0" timeOffset="38205.9369">9031 13670 0,'0'18'31,"18"35"-15,-18-18-16,0 71 15,0-53 1,17-18-16,-17 53 16,0-35-16,18 0 15,-18-35-15,0-1 16,0-34-1,0-1 1</inkml:trace>
  <inkml:trace contextRef="#ctx0" brushRef="#br0" timeOffset="38475.218">8837 13847 0,'18'0'16,"17"-36"0,-17 36-16,-1-35 0,19 17 15,-1 1-15,0-19 0,-17 19 16,-1-18-16,1 17 0,17 0 16,-17 18-1,0 18 1,-18 0-16,17-1 0,1 36 15,0-35 1,-18 17-16,17-17 0</inkml:trace>
  <inkml:trace contextRef="#ctx0" brushRef="#br0" timeOffset="43778.6798">11095 9331 0,'0'-18'0,"0"36"31,35 53-15,-17-19-16,-1 1 15,1 18-15,17 88 16,-17-71-16,0 71 15,-18-89-15,0-17 16,17-18-16,-17 1 16,-17-19-16,-1-34 15,0-19-15,1-17 0,-19 1 16,19-19-16,-1 18 0,18-35 16,-17-53-16,34 53 15,18-36 1,1 89-16,70-18 15,-71 35-15,18 1 0,-18 17 16,18 0-16,17 17 16,-52 1-16,0 52 15,-36-34-15,-52 70 16,17-54-16,0-16 16,17-1-16,-16 0 0,-1 1 15,17-1-15,1-17 0,17-1 16,18 18-1,53-17-15,-17 0 16,17-18-16,-18 17 0,18-17 16,0 18-16,17 17 15,-35-17-15,1 0 0,-1 17 16,-17-18 0</inkml:trace>
  <inkml:trace contextRef="#ctx0" brushRef="#br0" timeOffset="44138.6643">11677 9984 0,'0'0'16,"18"0"-16,-1 0 0,19 0 15,-19 0-15,18-18 0,-17 18 16,0-18-16,-1 1 0,1-19 16,-18 19-16,-18-18 15,1 35-15,-1-18 16,-52 18-16,52 18 16,-53 17-16,54 0 15,-1 36 1,18-54-16,53 54 15,-18-54-15,1 1 16,16 0-16,1-1 0,53-17 16,-53 18-16,18-18 15,-54-18-15,1 18 16,0 0-16</inkml:trace>
  <inkml:trace contextRef="#ctx0" brushRef="#br0" timeOffset="44538.7289">12259 9507 0,'0'-35'16,"0"70"-16,0-52 31,-18 70-31,18 0 16,0-1-16,0 1 0,0 0 15,0 0-15,18 0 0,0 35 16,-1-52-16,1-1 15,53 18 1,-19-36-16,-16 1 0,-1 0 16,0-18-16,36 17 15,-36-17-15,-17 0 0,17 0 16,-17 0-16,-1-17 16,-17-1-1</inkml:trace>
  <inkml:trace contextRef="#ctx0" brushRef="#br0" timeOffset="45056.5652">12806 9596 0,'0'0'15,"0"-53"-15,0 35 0,0-17 16,0 52 0,-18 36-1,18 0-15,0 71 16,0-54-16,35 54 15,-17-89-15,17 18 16,1-18-16,17 0 16,-18-17-16,35-18 15,-34-18-15,-1-17 16,-17 0-16,-1 0 0,1-1 16,0-17-16,-1-52 15,-17 52-15,-17-71 16,-1 71-16,18 0 15,-18 18-15,18 53 16,18 88 0,-18-36-1,0 1-15,18-1 0,-1 1 0,18 70 16,-17-88 0,0 0-16,-1-18 0,19 18 15,-36-18-15</inkml:trace>
  <inkml:trace contextRef="#ctx0" brushRef="#br0" timeOffset="49211.1199">13882 10019 0,'17'0'32,"19"0"-32,-19 0 15,72 0 1,-37 18-16,19-18 0,0 0 15,-1 0-15,107 0 16,-89 0-16,18 0 0,-18 17 16,71-17-16,-89 0 15,1 18-15,-18-36 0,52 18 16,-69 0 0,17-17-16,-36 17 15,-17-18 1,-17 18-1,17-18 1</inkml:trace>
  <inkml:trace contextRef="#ctx0" brushRef="#br0" timeOffset="49644.4759">15346 9878 0,'0'0'0,"17"17"31,1-17-31,0 0 16,35 0-1,-36 0-15,19 0 0,34 18 16,-35-18-16,1 18 16,17-18-16,17 17 15,-35-17-15,1 18 16,-19 17-16,1-35 15,-18 18-15,-35 35 16,17-36-16,-17 1 16,0-18-16,-1 18 0,-17-1 15,18-17-15,17 0 16,1 18-16,-1-18 0</inkml:trace>
  <inkml:trace contextRef="#ctx0" brushRef="#br0" timeOffset="50444.9775">14570 9243 0,'0'-35'0,"0"70"0,0-88 15,-36 35-15,19 1 16,-18 17-1,17 0-15,-17 17 0,-1 19 16,19-19-16,-36 71 16,35-52-16,18-1 15,0 0-15,0-17 0,18 17 16,-1-17-16,1-18 0,17 17 16,18-17-16,18-35 15,-36 0-15,-17 0 16,-1 17-16,-17-53 15,0 36-15,0 17 0,-17 1 16,-1-18-16,0 35 16,18 17-1,0 1-15,0 52 16,18-52-16,0 17 16,35 18-16,17-18 15,-35-35-15,36 18 16,-53-18-16</inkml:trace>
  <inkml:trace contextRef="#ctx0" brushRef="#br0" timeOffset="50724.6509">14781 8520 0,'18'0'16,"0"0"-16,-1 17 0,19-17 15,17-17-15,-18 17 16,18-18-1,-36 18-15,1-18 16</inkml:trace>
  <inkml:trace contextRef="#ctx0" brushRef="#br0" timeOffset="50913.1296">14887 8502 0,'18'35'15,"-18"1"-15,0-1 0,0 0 16,0 36 0,-18 17-16,18-71 15,18 19-15,0-1 16,-1-17-16,1-18 16,17 0-1</inkml:trace>
  <inkml:trace contextRef="#ctx0" brushRef="#br0" timeOffset="51246.0136">15064 8855 0,'0'0'16,"17"35"-16,1-35 16,0 0-16,-1 0 0,36-18 15,-35 1-15,17-36 16,-17 18-16,-1-1 15,1-34 1,-18 17-16,0 35 0,0-35 16,0 18-16,-18 0 0,1-18 15,-1 53-15,18 35 32,0 36-17,0-18-15,18 17 16,-1-17-16,19 0 15,-19-18-15,1 0 16,-1-17-16,19 0 16,-19-18-16</inkml:trace>
  <inkml:trace contextRef="#ctx0" brushRef="#br0" timeOffset="51641.13">15505 8696 0,'17'0'16,"1"0"-1,17 0-15,0 0 16,-17-18-16,0 18 16,-1 0-16,1 0 0,0 0 15,-18-17-15</inkml:trace>
  <inkml:trace contextRef="#ctx0" brushRef="#br0" timeOffset="51831.491">15646 8520 0,'0'35'15,"-18"-17"-15,18 34 16,0-16-16,0 17 16,0-36-16,18 19 15,-18-19-15,17 1 16,-17-1-16,18-17 15</inkml:trace>
  <inkml:trace contextRef="#ctx0" brushRef="#br0" timeOffset="52026.0073">15804 8590 0,'0'0'16,"0"35"-16,0 1 0,0-19 16,0 36-16,18-35 15,-18 17-15,0-17 16,18-18-16,-1 17 16</inkml:trace>
  <inkml:trace contextRef="#ctx0" brushRef="#br0" timeOffset="52360.0925">15946 8431 0,'35'0'15,"-70"0"-15,87 0 0,-34 0 16,0 0-16,-1 18 0,19-18 15,-19 0-15,1 18 16,-18-1-16,18 36 16,-18-17-16,0 34 15,17-35-15,1 36 16,-18-36-16,18 18 16,-1-35-16,-17-1 15,-17-17 16,-1-17-15,0-1-16,1 18 0,-19-35 16</inkml:trace>
  <inkml:trace contextRef="#ctx0" brushRef="#br0" timeOffset="56446.1492">11483 13600 0,'18'0'16,"-1"0"-1,1 0-15,17 0 0,71 0 16,-35 0-16,70-18 16,17 18-1,-69 0-15,52 0 16,-71 0-16,54 0 16,-71 0-16,17 0 15,-52 0-15,-1 0 0,1 0 16</inkml:trace>
  <inkml:trace contextRef="#ctx0" brushRef="#br0" timeOffset="57435.8333">14852 13600 0,'18'0'62,"-1"17"-62,1-17 16,17 18-16,71 0 15,-35-18-15,-1 0 0,89 0 16,0 0 0,-89 17-16,-17-17 15,-18 0-15,18 18 0,-35-18 16,17 0-16</inkml:trace>
  <inkml:trace contextRef="#ctx0" brushRef="#br0" timeOffset="61963.2852">15293 10089 0,'-18'0'0,"1"0"16,-1 0 0,36 0-1,-1-17 1,36-1-1,-18 18-15,71-17 16,-53 17-16,18-18 16,105 18-16,-52-18 15,105 1-15,-88 17 16,106-18 0,-106 18-16,124 0 15,-124 0-15,0 0 16,18 0-16,-18 0 0,0 0 15,0 0-15,0 0 0,124 0 16,-142 0-16,124-18 16,-141 18-16,0-17 15,53 17-15,-107 0 16,1 0-16,-17 0 0,-1 17 16,-17-17-16,-36 18 31,-17-18-16,-1 0-15,19 0 0,-1-18 16</inkml:trace>
  <inkml:trace contextRef="#ctx0" brushRef="#br0" timeOffset="62212.9491">18856 9666 0,'0'18'15,"53"-1"1,-18 1-16,0 0 16,54 17-16,-36 0 15,-18-17-15,-18 17 0,19 0 16,-36 1-16,0-1 16,0 0-16,-36 1 0,-52 34 15,53-52-15,-18 17 0,0-17 16,-53-1-1,36 1-15,35-18 16</inkml:trace>
  <inkml:trace contextRef="#ctx0" brushRef="#br0" timeOffset="62714.0125">19509 9349 0,'17'-18'16,"-17"36"0,0 52-16,0-17 15,0 71-15,0-54 16,0 1-16,18 35 16,0-54-16,-1 1 0,18-17 15,36 17 1,-36-36-16,18 1 0,0-18 15,-18 0-15,18 0 0,-17 0 16</inkml:trace>
  <inkml:trace contextRef="#ctx0" brushRef="#br0" timeOffset="62891.9862">20055 9966 0,'18'35'15,"-36"-70"-15,36 106 0,0-54 0,17 18 16,0 1 0,-17-36-16,-18 17 15,18-17-15,17-17 16</inkml:trace>
  <inkml:trace contextRef="#ctx0" brushRef="#br0" timeOffset="63008.2969">20108 9560 0,'36'0'15,"-72"0"-15,89 0 0,-35 18 0,0 17 16</inkml:trace>
  <inkml:trace contextRef="#ctx0" brushRef="#br0" timeOffset="63270.421">20355 10072 0,'0'-18'0,"0"1"15,0-1-15,36-53 16,-19 36-16,1 0 0,-1 17 16,1 1-16,17-1 0,-17 0 15,0 18-15,-1 18 16,19 17-16,-19-17 15,1 52-15,0-34 16,-18 17-16,0-18 16,17 18-1,-17-36-15,0 1 0,0 0 16,18-18-16</inkml:trace>
  <inkml:trace contextRef="#ctx0" brushRef="#br0" timeOffset="63831.5918">20779 10037 0,'0'0'0,"17"0"0,1 17 15,17-17 1,0 0-16,-17 0 0,17-17 16,-17 17-16,17-36 0,18 1 15,-35 17-15,-18-17 16,-18 17-16,18 1 15,-35 17-15,17 0 0,-17 0 16,-18 35-16,35-17 16,-17 52-1,18-52-15,34 52 16,-17-52-16,18 17 16,17-17-16,0-18 0,36 18 15,-36-18-15,18-18 16,-35 0-16,17-17 15,-17 17-15,-18-17 16,0 18-16,0-19 16,0 54-1,0 17 1,0 0-16,17 1 16,1-19-16,0 1 15,-1 0-15,36-1 16,-35-17-16,-1-17 15,1-19-15,-18 1 16,0 0-16,-18 17 16,18-17-1,0 17-15,18 18 16,0 0-16,35 0 16,-18 0-16,0 0 15,0 0-15,1 0 0,-1-17 16,0 17-1,-17-18-15</inkml:trace>
  <inkml:trace contextRef="#ctx0" brushRef="#br0" timeOffset="64561.388">21537 10001 0,'0'18'31,"18"0"-15,-18-1-16,35 18 16,-35-17-16,18 0 0,-18-1 15,17 1 1</inkml:trace>
  <inkml:trace contextRef="#ctx0" brushRef="#br0" timeOffset="69158.5304">18080 13882 0,'0'-18'78,"18"18"-62,-1 0-16,36 0 16,-18 0-16,54 0 15,-37 0-15,1 0 16,71 0-16,-54 0 16,1 0-16,17-17 15,0 17-15,1 0 0,16 0 0,-16 0 16,122-18-1,-105 18-15,18 0 0,-19 0 16,142 0-16,-123 0 16,140-18-16,-140 18 15,17 0-15,124-17 16,17 17 0,-159-18-16,36 18 0,-18 0 15,0 0-15,0-18 0,159 18 16,-159-17-16,0 17 15,18-18-15,-18 18 0,159 0 16,-159-18-16,18 18 16,141 0-1,-141 18-15,-1-18 0,1 0 16,159 0-16,-160 0 16,1 0-16,0-18 0,0 18 15,-1 0-15,142-17 16,-159 17-16,0-18 0,-17 18 15,123 0 1,-35 0-16,-124 0 16,0 18-16,-18-18 0,-17 0 15,36 17-15,-72-17 16,1 18-16,-18 0 16</inkml:trace>
  <inkml:trace contextRef="#ctx0" brushRef="#br0" timeOffset="70433.5937">2434 14852 0,'18'0'16,"-1"0"0,1 0-16,35 0 15,-18 0-15,1 0 16,-1 0-16,71 0 16,-53-18-16,88 18 15,-53 0-15,88 0 16,-70 0-16,123 0 15,-105 0-15,140-17 16,-105 17-16,141-18 16,-124 18-16,142-18 15,-142 18-15,177 0 16,-176 0-16,211-17 16,-212 17-16,212 0 15,-194 0 1,0 17-16,194 1 15,-176-18-15,-18 18 0,229-1 16,-35 1 0,-176 0-16,-18-18 15,0 0-15,159 17 16,-177-17-16,-35 0 0,141 0 16,-158 0-16,-18 0 15,70 0-15,-123 0 16</inkml:trace>
  <inkml:trace contextRef="#ctx0" brushRef="#br0" timeOffset="74003.1635">22578 9931 0,'17'0'31,"1"0"-15,0 0-16,35 0 15,-18 0-15,0 0 16,0 0-16,18 0 0,-17 0 15,69 0 1,-52-18-16,71 18 16,-54 0-16,72 0 15,-72 0-15,1 0 16,17 0-16,88 0 16,-88 0-16,106 18 0,-105-18 15,16 0-15,1 0 16,0 0-16,106 0 15,-106 0-15,105 0 16,-105 0-16,-18 0 0,18 0 16,71 0-16,-107 0 15,89 0 1,-71 0-16,-35-18 0,88 18 16,-88 0-16,0 0 15,0 0-15,17 0 16,-34 0-16,-19 0 15,19 0-15,-1 0 16,-17 0-16,-1 0 16,1 0-16,-1 0 15,1 0-15,0 0 16,-1 0-16,1 0 16,0 0-16,-1 0 0,19 18 15,-19-18-15,18 0 16,-17 0-16,17 0 15,-17 0-15,17 0 16,-17 0-16,0-18 16,-1 18-16,18 0 15,-17-18 1,0 18 0,-1 0-16,19 0 15,-19 0-15,1 18 0,0-18 16,17 0-16,-17 0 0,-1 0 15,18 0 1,-17 0-16,35 0 16,-35 0-16,-1 0 15,19 0-15,-19 0 0,1 0 0,-1 0 16,1 0-16,17 0 16,-17 0-16,0 0 15,-1 0-15,1 0 16,17 0-16,-17 0 15,-1 0 1</inkml:trace>
  <inkml:trace contextRef="#ctx0" brushRef="#br0" timeOffset="74283.9087">27305 9613 0,'18'0'16,"-1"18"-16,1-1 16,52 19-1,-17-19-15,-17 19 0,17-1 16,0 0-16,-1-17 0,19 52 15,-53-34-15,-1 17 16,-34-18-16,-1-17 16,-70 34-1,35-34-15,-53 17 16,53-17-16,18 0 0,0-1 16,-1-17-16</inkml:trace>
  <inkml:trace contextRef="#ctx0" brushRef="#br0" timeOffset="74983.0757">28328 9648 0,'0'0'0,"0"89"0,18-36 15,-1 0-15,19 88 16,-36-71-16,35 36 15,-17-53-15,-1-35 0,-17 17 16,18-35 0,-36-71-1,18 18-15,-17-70 16,-1 35-16,18 17 0,0-17 16,0 17-16,18 1 0,-1-1 15,54 18-15,-18 36 16,35 17-16,-53 17 15,18 19 1,-35-1-16,-1 18 16,-34-18-16,-36 18 15,17-18-15,1-17 16,0 17-16,0-17 0,-18 17 16,35-17-16,18 17 15,0 0-15,18-17 16,17 35-16,0-35 15,18 17 1,0-18-16,-18-17 0,1 0 16</inkml:trace>
  <inkml:trace contextRef="#ctx0" brushRef="#br0" timeOffset="75266.3299">28893 10019 0,'35'18'0,"-18"-18"16,36 0-16,-17-18 16,-1 18-16,0-18 15,-17 1-15,17 17 0,-17-36 16,-18 19-16,-36 17 16,1 0-1,-35 35-15,34-17 16,19 17-16,-1-17 0,0 17 15,36 0-15,17 0 16,1-17-16,34 0 16,-35-18-1,1 17-15,17-17 0,-18 0 16,0 0-16</inkml:trace>
  <inkml:trace contextRef="#ctx0" brushRef="#br0" timeOffset="75604.4814">29475 9437 0,'0'17'16,"0"-34"-16,0 70 0,17 17 16,-17-34-16,18 16 15,-18 19-15,35 35 16,-17-53-16,17-18 0,18 36 16,-18-36-1,1-17-15,-1-1 0,0 1 0,0-18 16,18 17-1,-35-17-15,0 0 16,-18-17-16,0-1 16</inkml:trace>
  <inkml:trace contextRef="#ctx0" brushRef="#br0" timeOffset="75987.5019">30021 9701 0,'0'0'16,"18"-17"-16,-18-1 0,0 53 31,-18 36-31,18-18 16,18-18-16,0 18 0,17 35 16,0-52-1,1-1-15,-1-18 0,0 1 0,53-18 16,-52-18-1,-1 1-15,0-1 0,0-17 16,1-53-16,-19 35 16,-17 0-16,0-18 0,0 18 15,0-52 1,-17 69-16,17 19 0,0 52 16,-18 71-1,18-36-15,0 19 16,18 69-16,-18-87 15,35 88-15,-17-107 16,-18 1-16,17 53 16</inkml:trace>
  <inkml:trace contextRef="#ctx0" brushRef="#br0" timeOffset="83796.9171">30850 13635 0,'18'0'16,"0"0"-16,35 0 15,-18 0-15,35 0 16,-17 0-16,-17 18 16,-19-18-16,54 0 15,-54 0-15</inkml:trace>
  <inkml:trace contextRef="#ctx0" brushRef="#br0" timeOffset="101819.8228">30974 9966 0,'18'0'47,"17"0"-47,-18 0 16,19 0-16,34 0 15,-34 18-15,52-18 16,-35 0-16,-18 0 16,0 0-16,18 0 0,0 0 15,-35 0-15,-1 0 16</inkml:trace>
  <inkml:trace contextRef="#ctx0" brushRef="#br0" timeOffset="102053.7856">31309 9825 0,'18'0'15,"17"0"-15,-17 0 0,70 0 16,-53 0-16,18 0 15,-18 18-15,36-1 16,-54 18-16,-17-17 16,18 17-16,-36 1 0,-17 34 15,0-35-15,17-17 16,-52 35-16,-1-18 16,54-35-16,17 18 15</inkml:trace>
  <inkml:trace contextRef="#ctx0" brushRef="#br0" timeOffset="102621.1633">32438 9913 0,'0'0'16,"-18"-18"-16,1 1 0,-1 17 0,-70 0 15,35 0-15,-53 35 16,71 0 0,0 1-16,-1-1 0,19 18 15,-1-18-15,36 36 16,17-36-16,35 0 15,-17-17-15,0-18 16,-17 0-16,16-18 0,-16 1 16,17-19-16,-36 1 0,19-53 15,-36 53-15,-18-36 16,0 36-16,-35 17 16,36 36-1,-1 70 1,18 0-16,18-35 0,-1 0 15,36 35 1,-17-35-16,-19-18 0,71 36 16,-70-71-1</inkml:trace>
  <inkml:trace contextRef="#ctx0" brushRef="#br0" timeOffset="103172.4054">32561 8908 0,'36'0'16,"-1"0"-1,71-18 1,-53 18-16,-18-18 0,0 18 16,36 0-16</inkml:trace>
  <inkml:trace contextRef="#ctx0" brushRef="#br0" timeOffset="103427.4672">32738 8908 0,'-18'17'16,"1"54"-1,-1-36-15,0 0 0,18 1 16,-17 34-16,34-17 16,-17-35-16,36 52 15,-1-52-15,-18 0 0,54-1 16,-36-17 0,1 0-16,-19 0 0,18 0 15,-17-17-15,-18-1 16</inkml:trace>
  <inkml:trace contextRef="#ctx0" brushRef="#br0" timeOffset="103988.9307">33020 9313 0,'18'0'16,"-1"0"0,1-17-16,0 17 0,-1-36 15,1 1 1,-1-18-16,-17 18 15,0-36-15,0 36 16,0 0-16,-17 17 0,17-17 16,-18 17-16,18 1 15,-17 17 1,17 17-16,-18 19 0,18 34 16,0-17-16,0 0 15,0-18-15,18 53 16,-1-52-16,18 17 15,-17-36-15,-18 1 0,35 0 16,-17-18 0,0-18-16</inkml:trace>
  <inkml:trace contextRef="#ctx0" brushRef="#br0" timeOffset="104183.8519">33249 9190 0,'18'0'16,"0"0"-16,17 0 15,-17 18 1,17-18 0,-18 0-16,1 0 15,-18-18-15,-18 18 16</inkml:trace>
  <inkml:trace contextRef="#ctx0" brushRef="#br0" timeOffset="104339.1563">33355 9119 0,'0'0'16,"0"71"-16,0-53 0,0 52 15,0-52 1,0 17-16,18-17 15,-18 17-15</inkml:trace>
  <inkml:trace contextRef="#ctx0" brushRef="#br0" timeOffset="104589.9963">33514 9084 0,'35'35'16,"-70"-70"-16,88 88 0,-53-18 16,17-17-16,-34 17 15,17-17-15,-18-1 16,-35 19 0,18-19-16,35 1 15,-18-18-15,18 18 0,18-18 16,0 0-1,17 0-15,-17 0 16</inkml:trace>
  <inkml:trace contextRef="#ctx0" brushRef="#br0" timeOffset="104968.4141">33673 8978 0,'17'-17'0,"-34"34"0,52-52 16,-17 35-1,-1 0 1,-17 18 15,0 17-15,0-18-16,18 19 0,-18 17 15,17-18 1,-17 0-16,18 53 0,0-35 16,-18 36-1,17-54-15,-17 35 16,0-52-16,-35 17 16,17-17-16,1-18 15,-1 18-15,-17-18 16,17-18-16,-35 18 15,18 0-15,17 0 0,-17 0 16,0 0-16</inkml:trace>
  <inkml:trace contextRef="#ctx0" brushRef="#br0" timeOffset="106230.4314">33778 8925 0,'0'0'0,"-17"0"110,17 18-95,-18-18-15,36 0 47,-18-18-31,17 18-16,1 0 15,0 0-15,-18 18 16,0 0 0</inkml:trace>
  <inkml:trace contextRef="#ctx0" brushRef="#br0" timeOffset="106979.5752">33690 8978 0,'0'-17'31,"18"17"-15,-18-18-16,18 18 15,-1 0 1,1 0-1,17 18-15,0-18 16</inkml:trace>
  <inkml:trace contextRef="#ctx0" brushRef="#br1" timeOffset="131762.1048">600 10901 0,'0'-18'31,"-18"18"16,18 18-31,-18-1-16,18 1 15,0 17 1,-17-35-16,17 18 0,0 0 15,0-1 1,17 1-16,1 0 16,-18-1-16,35 1 15,-17 0-15,35-1 16,-35-17-16,34 18 16,-16-18-16,17 0 0,35 17 15,-35-17 1,0 0-16,0 0 0,52 0 15,-52 0-15,0 0 16,71 0 0,-54 0-16,19-17 0,52-1 15,-88 18-15,17-17 16,-17-1-16,0 18 0,35-35 16,-70 35-16,17-18 15,-17 0-15,-1 1 16,-17-19-16,0 19 15,0-36 1,0 18-16,-17-1 16,-1 19-16,0-1 15,18 0-15,-17 18 0</inkml:trace>
  <inkml:trace contextRef="#ctx0" brushRef="#br1" timeOffset="134647.7668">1464 11324 0,'0'18'47,"0"-1"-32,18 1 1,-18 0-16,17 17 15,-17-17-15,18 17 16,0-35-16,-1 35 16,1-35-16,0 18 15,17-18-15,-18 17 0,36-17 16,-17 0-16,17 18 16,-36-18-16,36 0 15,-35 18-15,17-18 16,-17 0-16,52 0 15,-35 0-15,1 0 0,-1 0 16,0 0-16,54 0 16,-37 0-16,-16 0 15,17 0-15,0 0 0,35 0 16,-35 0-16,0 0 16,-1 0-16,1 17 0,71-17 15,52 18 1,18-18-1,-123 0 1,17 0-16,124 18 16,-71-18-1,88 17 1,-70-17 0,0 0-16,-89 0 15,107 0-15,87 0 16,-87 0-1,-19 0 1,-70-17-16,107 17 16,-107 0-16,0 0 15,106 0-15,-88 0 16,-18 0-16,106-18 16,-106 18-16,18 0 15,-18 0-15,18-18 0,-18 18 16,18 0-16,-18 0 0,106-17 15,-88 17-15,0 0 16,-18-18-16,18 18 0,0-18 16,123 18-16,-123-17 15,106 17-15,-107-18 16,1 18-16,0-17 16,106 17-16,17-18 15,-123 18-15,0-18 16,0 18-16,105-17 15,-87 17-15,-18 0 0,-1-18 16,107 0 0,-106 18-16,17 0 0,-17-17 15,18 17-15,105-18 16,-123 0-16,123 1 16,-105 17-16,-19 0 15,1-18-15,124 1 16,-107 17-16,89-18 15,-89 18-15,106-18 16,-123 1-16,141 17 16,-141-18-16,123 18 15,-123-18-15,106 18 16,-89 0-16,-17 0 16,106-17-16,-89 17 15,89-18-15,-89 18 16,-17 0-16,18-18 0,105 18 15,-105-17-15,-1 17 16,124-18 0,0 1-16,-124 17 15,-17-18-15,18 18 0,123-18 16,-142 1-16,125 17 16,-124-18-1,-1 18-15,1 0 0,0 0 16,0 0-16,106 0 15,-89 0-15,71 0 16,-88 0-16,0 0 16,-18 0-16,18 0 0,-18 0 15,18 0-15,-18 0 0,106 0 16,-88 18-16,70-18 16,-88 0-16,1 17 15,87-17-15,-88 0 16,0 0-16,-17 18 0,17-18 15,18 0-15,70 0 16,-87 18-16,105-18 16,-106 0-16,0 0 15,18 0-15,88 0 16,-106 0-16,18 0 16,0 0-16,88-18 15,-88 18-15,88 0 16,-89 0-16,90-18 15,-90 18-15,-16 0 0,16 0 16,-16-17-16,16 17 0,-16 0 16,16 0-16,-16-18 15,16 18-15,1-18 0,-18 18 16,18 0-16,88-17 16,-88 17-16,0-18 0,0 18 15,0-18-15,105 18 16,-122-17-16,16 17 0,1-18 15,0 18-15,106-18 16,-106 18-16,-1 0 16,1 0-16,0 0 0,88-17 15,-88 17-15,0 0 16,0 0-16,-1 0 16,1 0-16,0 0 0,106 0 15,-106 0-15,-1 0 16,89 0-16,-88 0 15,0 0-15,88 17 16,-88-17-16,88 18 16,-106-18-16,0 0 15,18 0-15,-18 18 0,89-18 16,-71 0-16,-18 17 16,88-17-16,-88 0 15,-17 0-15,17 0 0,-17 18 16,17-18-16,71 0 15,-71 0-15,-18 18 16,19-18-16,-1 0 0,71 0 16,-71 0-16,-18 0 15,18 0-15,1 0 0,-19 0 16,89 0-16,-71 0 16,71 0-1,-71 0-15,71 0 16,-89 0-16,1 0 0,17 0 15,-17 0-15,-18 0 0,88-18 16,-88 18-16,17 0 16,54 0-1,-71 0-15,17 0 0,-17 0 16,18 0-16,52 0 16,-70 0-16,18 0 0,-18 0 15,17 0-15,36 0 16,-71-18-16,0 18 0,1 0 15,-1 0-15,0 0 16,-17-17-16,17 17 16,-17 0-16,-1 0 15,19 0-15,-19 0 16</inkml:trace>
  <inkml:trace contextRef="#ctx0" brushRef="#br1" timeOffset="135332.2813">31926 10513 0,'0'0'0,"-17"17"31,17 1-15,0 0-16,0 17 16,17 0-1,36 1-15,-17-19 16,69 36-16,-34-35 15,0-1-15,17 1 16,0-18-16,0 18 0,106-1 16,-88-17-16,88-17 15,-106 17-15,36-18 16,-89 0-16,18 1 16,-53-1-1,-35 18 1,-1 0-16,1 0 0,-36 0 15,36 18-15</inkml:trace>
  <inkml:trace contextRef="#ctx0" brushRef="#br1" timeOffset="136143.6722">31186 10936 0,'17'0'63,"18"0"-63,-17 18 15,0-18-15,17 0 16,-17 17-16,17-17 0,53 36 16,-53-19-16,71 19 15,-53-19-15,18 1 16,-1 0-16,-17-1 15,18 1-15,-18-1 0,0-17 0,70 18 16,-70-18 0,35 0-16,-35-18 15,-18 18-15,1 0 0,-19-17 16,19 17-16,-1 0 16,-35-18-16,17 18 0,-17-17 15,18 17-15,0-18 16,-18 0-16,17 18 15,-17-17-15,0-1 16,0 0 0,-17 18-16,-1 0 15,0 0 1,1 18-16</inkml:trace>
  <inkml:trace contextRef="#ctx0" brushRef="#br1" timeOffset="136410.8831">32367 11007 0,'18'0'16,"0"0"0,-1 17-16,1-17 15,17 0-15,-17 0 0,35 0 16,-36-17-16,36 17 15,-35 0-15,0 0 16,-18 17-16,17-17 16,1 36-1,-18-19-15,18 1 16,-18 0-16,17 17 0,-17 0 16,18-17-16,-18-1 0</inkml:trace>
  <inkml:trace contextRef="#ctx0" brushRef="#br1" timeOffset="144957.0596">13635 11448 0,'18'0'16,"-1"0"-1,1 17 1,-1 19 0,1-19-16,17 18 15,-17-17-15,17 0 16,-17-1-16,0-17 15,-1 0-15</inkml:trace>
  <inkml:trace contextRef="#ctx0" brushRef="#br1" timeOffset="145085.9515">13917 11448 0,'0'35'16,"18"-17"-16,-18-1 15,35 18 1</inkml:trace>
  <inkml:trace contextRef="#ctx0" brushRef="#br1" timeOffset="145581.1698">14235 11765 0,'0'88'16,"0"-176"-16,17 212 0,1-71 15,0-36 1,-1-17-16,-17-17 16,-17-36-1,17 17-15,-18 1 16,0-53-16,18 53 15,0-1-15,0 19 16,18-1-16,-18 0 16,18 18-16,-1 18 0,18-18 0,-17 35 15,17 18 1,1 0-16,-19-18 0,-17-17 16,18 0-1,-18-1-15,0-34 31,18-19-31,-1 19 16,18-36-16,-17 35 16,0 1-16,-18-1 15,17 36-15,1-18 0,-18 35 16,0 0-16,18 0 16,-18 1-16,17-1 0,19 18 15,-19-18-15,1-17 16,17-1-16,-17-17 15,17 18-15,-17-18 0</inkml:trace>
  <inkml:trace contextRef="#ctx0" brushRef="#br1" timeOffset="145965.1897">14817 11695 0,'-36'17'16,"72"-34"-16,-89 70 0,35-36 0,18 18 15,0 1-15,0 17 16,0-36-16,18 1 16,17 0-16,-17-1 0,17-17 15,-17 0-15,35-17 16,-36-1-16,1-35 16,-1 35-16,-17-35 15,-17 18-15,17 18 0,-18-19 16,1 36-16,17 18 31,0 17-15,17-17-16,1-1 0,-1 1 15,36 17 1,-17-17-16,-1-18 0,-17 0 16,-1 0-1,-17-18 1,0-17-16,-17 17 15,17-17-15,-18 18 0,0-36 16</inkml:trace>
  <inkml:trace contextRef="#ctx0" brushRef="#br1" timeOffset="146276.0176">15169 11712 0,'36'53'0,"-72"-106"0,89 141 16,-53-70-16,36 0 15,-36-1-15,0-34 16,0-1 0,0-17-1,0 17-15,17-17 16,-17 17-16,18 18 0,0-17 15,-1 17-15,18 0 0,-17 17 16,17 36-16,-17-35 16,17 35-1,-17-36-15,0 19 16,-1-36-16,1 0 16</inkml:trace>
  <inkml:trace contextRef="#ctx0" brushRef="#br1" timeOffset="147043.0686">16528 11659 0,'0'0'15,"0"-17"-15,-18-1 16,36 36 0,-1 70-16,1-35 15,0 17-15,-1 1 0,1-1 16,17 54-1,-17-71-15,-18-18 0,17-17 16,-17-1-16,0 1 16,-17-36-16,17 1 0,-18-36 15,-17 0-15,0-53 16,17 36-16,18-1 16,-18-70-16,18 70 15,18 18-15,52 0 16,-34 36-16,34 17 15,-34 0-15,-19 35 16,19-17-16,-36 52 16,0-52-16,0 17 0,-53 18 15,35-18-15,-17-17 16,-1 0-16,19-18 16,-1 0-16,36 0 15</inkml:trace>
  <inkml:trace contextRef="#ctx0" brushRef="#br1" timeOffset="147545.0142">17039 11659 0,'0'0'16,"-35"18"-16,0 0 16,-1 35-16,19-18 15,-1-18-15,18 36 16,0-35-16,53 0 15,0-18-15,-18-18 16,0 18-16,18-35 16,-35 17-16,-18 0 15,0-17-15,0 18 0,0-19 16,-18 19-16,1-1 0,-1 0 16,-17 1-1,35 34-15,0 1 16,17 17-1,1-17-15,0 0 0,-1-1 16,19 1-16,-1-1 16,0 1-16,-17-18 0,-1 0 15,1 0 1,-18-18 0,0 1-16,0-1 15,18 36 16,-1-18-15,1 0 0,0 0-16,-18-18 15,0 1-15,-18-36 16,0 17-16,1 19 16,-1-19-16,18 19 0,-18 17 15</inkml:trace>
  <inkml:trace contextRef="#ctx0" brushRef="#br1" timeOffset="147838.6585">17498 11748 0,'0'0'0,"0"17"0,0 36 16,17-35-16,-17 17 15,0-17 1,18-18-1,-18-36 1,18 19-16,-1-36 16,1 35-16,0-35 15,-1 36-15,1-1 16,0 18-16,-1 0 0,18 18 16,-35 17-1,18 0-15,-18-17 0,0 17 0,18 0 16,-18-17-1,17 0-15,1-18 16</inkml:trace>
  <inkml:trace contextRef="#ctx0" brushRef="#br1" timeOffset="148072.2796">18027 11236 0,'0'18'0,"0"-1"16,0 19-16,18-19 16,-18 1-16,17-1 15,1-17 1,17 0-16,-17 0 15</inkml:trace>
  <inkml:trace contextRef="#ctx0" brushRef="#br1" timeOffset="148169.5382">18203 11271 0,'0'36'16,"0"-19"-16,0 18 16,-17-17-16,17 0 15</inkml:trace>
  <inkml:trace contextRef="#ctx0" brushRef="#br1" timeOffset="148502.0768">17233 11271 0,'-17'-17'16,"34"34"-16,-34-52 0,34 35 16,-17-18-16,18 18 15</inkml:trace>
  <inkml:trace contextRef="#ctx0" brushRef="#br2" timeOffset="167258.9334">3334 10160 0,'0'-18'15,"-18"18"1,0 0-16,1-17 16,-1 17-16,1 0 15,-1 0-15,0 17 16,1 19-1,17-1-15,0 0 16,17-17-16,-17-1 0,36 1 16,-19 0-16,18-18 0,-17 0 15,53-18-15,-36 0 16,18-17-16,-35 0 16,-1 0-16,-17-1 15,-17 1 1,-1 0-16,-35 17 15,35 1-15,-52-1 16,52 18-16,-35 18 16,36-18-16,-1 35 15,18-18-15,18 19 16,17-1-16,18 0 16,-36-17-16,19-18 15,17 18-15,-36-18 16,1-18-16,0 18 0,-1-18 15,1-17 1,-36 0-16,1 17 16,-36 0-1,35 1-15,-35 17 16,18 0-16,17 17 0,-17 19 16,17-19-1,18 1-15,0 17 0,18-17 16,-18 17-16,17-17 0,36-1 15,-17-17-15,17-17 16,-36 17-16,19-18 16,-19-17-16,1 17 15,-18-17 1,-18 17-16,1 1 0,-1-1 16,0 18-16,-35 0 15,36 0-15,-1 18 0,-17-18 16,17 17-16,0 19 15,18-19-15,0 1 0,0 0 16,0-1-16,36 1 16,-19-1-16,1-17 15,35 0-15,-35-17 16,-1-1-16,1 18 16,-18-17-1,0-1-15,-35 0 16,17 1-1,0 17-15,-17-18 0,-18 18 16,18 18-16,0-1 16,17 1-16,18 17 15,0-17-15,0-1 16,35 1-16,0-18 16,18 0-16,-17 0 15,-19-18-15,1 1 0,0-1 16,-18 1-1,-36-1 1,19 18-16,-1 0 0,-17-18 16,17 18-16,-17 18 0,17-18 15,1 18-15,-1 17 16,18-18-16,18 1 16,17-18-1,-18 0-15,19 0 0,-19-18 16,19 1-16,-19-1 15,1 18-15,-18-17 16,-18-1-16,1 18 16,-1-18-16,-17 36 15,17 0 1</inkml:trace>
  <inkml:trace contextRef="#ctx0" brushRef="#br2" timeOffset="171167.5147">3404 10142 0,'0'-17'235,"0"-1"-220,0 0 1,0-17 0,0 0-16,0 17 0,0-35 15,-17 18-15,17 17 16,0-52-16,0 52 16,0-17-16,0 17 0,17-52 15,-17 34-15,0 1 16,0 0-16,18 0 0,-18-1 15,0-52 1,0 35-16,0-53 16,-18 54-16,18-1 0,0 0 15,-17 0-15,17-18 0,0-35 16,0 53-16,-18-70 16,0 52-16,1-34 15,-1 34 1,18 18-16,-35-70 15,17 70-15,18 0 0,-17 0 16,-1 0-16,18 18 0,0-1 16,-18-34-16,18 52 15,0 1-15,-17-1 16,17 0-16,-18 1 16,18-1-16,-18 0 15,36 18 32,0 0-16,-1 0-15,1 0 0,0 0-1,-1 0 1,1 0-1,-1 0 1,1 0-16,35-17 16,-35 17-1,35 0 1,-36 0-16,1 0 16,0 0-16,-1 0 0,36 17 15,-18-17-15,-17 0 16,17 0-16,1 0 0,34 0 15,-35 0-15,54 0 16,-37 0-16,37 0 16,-36-17-16,0 17 15,-1 0-15,1-18 0,0 18 16,0 0-16,0-18 0,18 18 16,52-17-1,-70 17-15,18 0 0,-18-18 16,70 18-16,-52-17 15,70-1-15,-71 18 16,71-18-16,-70 18 16,88-17-1,-89 17-15,1 0 0,17 0 16,-18 0-16,72 0 16,-72 0-16,1-18 15,-1 18-15,1 0 0,88 0 16,-89 0-16,1 0 15,-1 0-15,18 0 0,54-18 16,-72 18-16,71 0 16,-70 0-16,-1 0 15,71 0-15,-88-17 16,88 17-16,-70 0 16,70 0-1,-70-18-15,-1 18 0,71 0 16,-70 0-16,-1 0 15,1 0-15,0 0 0,70 0 16,-71 0 0,1-18-16,-1 18 0,1 0 15,-1 0-15,89-17 16,-88 17-16,88-18 16,-89 1-16,89-1 15,-89 18-15,1 0 16,-1 0-16,19 0 0,52-18 15,-53 18-15,-17 0 16,17 0-16,-18 0 0,18-17 16,54 17-16,-54 0 15,71 0-15,-89-18 16,18 18-16,-17 0 0,105 0 16,-105 0-16,105 0 15,-105 0 1,17 0-16,53 0 15,-70 0-15,17 0 16,-18 0-16,71 0 0,-52 0 16,69 0-1,-87 0-15,17 0 16,-17 0-16,17 0 0,53 0 16,-70 0-16,-1 18 15,1-18-15,52 0 16,-52 0-16,70 0 15,-71 0-15,1 0 0,17 0 16,-17 0-16,70 0 16,-71 17-16,54-17 15,-54 0-15,1 0 0,70 0 16,-88 18-16,18-18 16,-1 0-16,-17 0 0,88 0 15,-70 0 1,70 0-16,-71 0 15,1 0-15,-1 0 0,1 18 16,70-18-16,-70 0 16,87 0-1,-87 0-15,88 0 16,-71 0-16,-18 0 16,19 0-16,-19 0 0,18 0 0,71-18 15,-71 18-15,1 0 16,-19 0-16,18 0 15,0 0-15,89 0 16,-89 0-16,88 0 16,-87 0-16,-1 0 0,18 0 15,-18 0-15,0 0 0,106 0 16,-106 0-16,106 0 16,-105 0-16,105 0 15,-106 0 1,18 0-16,-18 0 0,18-18 15,88 18-15,-106 0 16,106 0-16,-88 0 16,70-17-1,-88 17-15,89 0 16,-89 0-16,88 0 16,-105 0-16,105 0 15,-105 0-15,87 0 16,-69 0-16,-19 0 15,18 0-15,-17 0 0,88 0 16,-89-18-16,71 18 16,-70 0-16,0 0 15,-19 0-15,90 0 16,-72 0-16,-17 0 16,18 0-16,-19 0 0,19 0 15,0-18-15,52 18 16,-52 0-16,-1-17 0,1 17 15,-18 0-15,17-18 0,1 18 16,-18 0-16,70-18 16,-52 18-16,-18 0 15,52-17-15,-52 17 16,0 0-16,18-18 16,-36 18-16,0-17 15</inkml:trace>
  <inkml:trace contextRef="#ctx0" brushRef="#br2" timeOffset="174532.251">22983 7267 0,'-17'0'32,"17"18"30,17-18-46,1 0-16,17 18 15,-17-18-15,17 0 16,18 0-16,-17-18 0,52 18 16,-53 0-1,53 18-15,18-1 16,-53-17-16,70 0 15,-70 0-15,71 0 16,-71 0-16,53-17 16,-54-1-1,1 18-15,18-18 16,-36 18-16,18-17 16,-35 17-16,-1 0 15,1 0-15,17 0 16,-17-18-16,17 18 15,-17 0-15,0 0 16,-1 0-16,1 0 16,-1 0-1,1 0 32,-18 18 47,18-18-78,-18 17-16,0 1 15,0 0 1,17-18-1,-17 17-15,0 1 16,0-1-16,0 19 16,0-19-16,0 1 15,0 0-15,0-1 16,0 1-16,0 0 0,0 17 16,0-18-16,0 19 15,0-19-15,0 19 0,0-19 16,-17 36-16,17-18 15,0 1-15,0 17 16,-18-18-16,18 0 16,0 18-16,-18-35 15,18 35-15,0-18 16,0 0-16,0 1 0,0-1 16,0 0-16,0 0 0,0 54 15,18-54 1,-18 0-16,0 0 0,0 18 15,18 18-15,-18-36 16,0 0-16,0 1 0,0 17 16,0 17-16,17-35 15,-17 18-15,0-17 0,18 34 16,-18-35 0,18 36-16,-18-36 15,0 1-15,0 34 16,0-35-16,0 54 15,0-54-15,0 0 0,0-17 16,0 17-16,0 0 0,0 1 16,0-1-1,0 0-15,17-17 16,-17-1 0,0 1-16,0 0 93,0-1-77,18-17 0,-18 18-16,0 0 15,0-1 16,18-17 32,-18-17-63,0-1 16</inkml:trace>
  <inkml:trace contextRef="#ctx0" brushRef="#br2" timeOffset="175317.0564">24342 9454 0,'0'-17'16,"-18"-1"-1,36 18 48,-1 18-63,-17-1 15,18 19 1,0-19-16,17 36 16,-35-35-16,53 35 15,-36-36-15,1 19 0,0-36 16,17 17-16,-17 1 0,17-18 15,-17 0-15,-1-18 16,1 18 0,-1-17-16,19-36 15,-19 35-15,19-35 16,-19 36-16,-17-1 16,18-17-16,-18 17 0,0 0 15,0 1 1,-18 17-16</inkml:trace>
  <inkml:trace contextRef="#ctx0" brushRef="#br2" timeOffset="176644.7321">24483 9931 0,'-18'0'16,"1"0"0,-1 0-16,0 0 15,36 0 32,17 0-31,-17 0-16,52 17 15,-34-17-15,17 0 0,35 18 16,-53-18-16,18 0 16,-18 0-16,18 18 15,-35-18-15,-1 0 16,-34 0 0,-36 17-1,0-17-15,18 0 0,-18 0 16,-35-17-1,35 17-15,-18 0 16,36 0-16,17-18 0,1 18 16,34 0-1,18 0 1,36 0 0,-36 0-16,36 0 15,-18 0-15,-18 0 0,36 0 16,-36-18-16,-18 18 15,1 0-15,-36 0 32,1 0-17,-1 0 1,1-17-16</inkml:trace>
  <inkml:trace contextRef="#ctx0" brushRef="#br2" timeOffset="177301.7806">24712 9772 0,'0'-18'16,"0"36"-16,0-18 31,0 35-16,0 1-15,0 34 16,0-17-16,0-18 16,0 1-16,0-1 0,0-18 15,18 36-15,-18-35 16,17 0-16,-17-36 31,-17-17-15,17 17-16,-18-52 15,18 34-15,-18 1 0,1-53 16,17 70-16,0-17 16,-18 17-16,18 1 15,0 34 1,18 19 0,-18-1-16,17 0 15,-17 18-15,0-18 16,18 1-16,-18-19 0,0 36 15,18-18 1,-18-17-16,0-36 31,0-17-31,-18 17 16,18-70-16,-18 53 16,18-18-16,0 18 0,-17 0 15,17 17-15,-18 18 16,18 18-1,0-1 1,18 54-16,-18-54 16,17 19-16,-17-1 15,0-17-15,18 17 0,-18-18 16,0 1-16,18 0 0,-18-1 16,0 1-16,0 0 0,0 17 15</inkml:trace>
  <inkml:trace contextRef="#ctx0" brushRef="#br2" timeOffset="177852.7464">24783 9666 0,'0'0'15,"-18"-18"-15,18 1 0,-35-1 16,17 1-16,-35-1 15,18 18-15,-53 0 16,52 18-16,1-1 16,0 18-16,-18 18 15,35-17-15,1 17 0,17-18 16,0 18-16,17 53 16,19-53-16,-1-1 0,18 1 15,53 36 1,-53-54-16,-1-18 0,1 1 15,53-18-15,-71 0 16,18-18-16,18-34 16,-53 16-16,-1 19 0,-17-72 15,0 37 1,-35-54-16,0 53 16,-1-18-16,-52-35 15,35 71-15,0 0 0,-52-18 16,34 35-1,36 18-15,-1 18 16,19 17-16,-1 18 16</inkml:trace>
  <inkml:trace contextRef="#ctx0" brushRef="#br2" timeOffset="197389.1473">12083 6368 0,'-18'0'16,"18"17"0,0 19-1,0-19-15,18 1 0,-18 17 16</inkml:trace>
  <inkml:trace contextRef="#ctx0" brushRef="#br2" timeOffset="197528.5168">12206 6332 0,'0'36'0,"18"-19"16,-18 1-16,17 0 0,1-1 16</inkml:trace>
  <inkml:trace contextRef="#ctx0" brushRef="#br2" timeOffset="197862.4059">12594 6703 0,'-53'0'0,"106"0"0,-141 0 16,35 35-1,18-35-15,17 35 16,18 1-16,18-1 16,-1-17-16,36 34 15,-17-34-15,52 17 16,-71-17-16,54 17 16,-53-17-16,-18 0 15,-18-1 1,0-17-16,-52 18 15,35-1-15,-1-17 0,1 18 16,-36-18-16,54 0 16</inkml:trace>
  <inkml:trace contextRef="#ctx0" brushRef="#br2" timeOffset="198206.8895">12771 6421 0,'0'-18'15,"0"36"-15,0-18 0,0 17 16,17 54 0,-17-18-16,18 17 0,-18-17 15,17 0-15,1 53 16,-18-71-16,0 0 0,18-17 15,-18 0-15,0-36 16,17-17 0,1 0-1,17-1-15,-17 19 16,17 17-16,-17 17 16,17 36-1,-35-18-15,18 1 16,-18-1-16,17 18 15,-17-18-15,0-17 16</inkml:trace>
  <inkml:trace contextRef="#ctx0" brushRef="#br2" timeOffset="198468.5852">13212 6914 0,'-18'53'15,"36"-106"-15,-54 124 0,54-18 16,-18-35 0,35-1-16,0-17 15,-17 0-15,0-17 0,-1-1 16,1-17-16,-18 17 16,0-35-16,-18 35 15,1 1-15,-1 17 0,0-18 16,1 18-16,-1 0 15,1 0-15,-1 0 16</inkml:trace>
  <inkml:trace contextRef="#ctx0" brushRef="#br2" timeOffset="198669.6201">13441 7073 0,'0'-17'0,"-18"17"15,1-18-15,-1-17 16,18-1-16,0 19 16,0-1-16,0 0 15,18 1-15,-1 17 16,1 0-16,-1 0 16,19 17-16,-36 1 15</inkml:trace>
  <inkml:trace contextRef="#ctx0" brushRef="#br2" timeOffset="198852.1077">13582 6862 0,'18'0'15,"-1"0"-15,36 0 16,-18 0-16,-17-18 15,0 18-15,-1 0 0,-17-18 0,0 1 16</inkml:trace>
  <inkml:trace contextRef="#ctx0" brushRef="#br2" timeOffset="199035.5939">13670 6650 0,'18'106'0,"-36"-212"0,36 247 16,-18-35-16,0-71 15,17 18-15,-17-18 16,0 1-16,18-19 0,-18 36 16</inkml:trace>
  <inkml:trace contextRef="#ctx0" brushRef="#br2" timeOffset="199992.2812">14464 6809 0,'-18'0'0,"-17"35"16,17-17-16,1 17 0,-1 18 16,18-18-1,18-17-15,35 35 16,-18-53-16,0 17 15,18-17-15,-18 0 0,54-17 16,-54-1-16,0-35 16,-17 35-16,-18 1 15,0-1-15,0 0 0,0-17 16,-18 35 0,0 0-16,18 35 15,0-17-15,18 0 16,0 17-16,17-35 15,-17 18-15,-1-18 16,19 17-16,-19-17 16,1 0-16,0-17 15,-18-1-15,0 0 16,0 1 0,17-1-16,-17 0 0,0 1 15,18 17 1,-1 17-16,-17 19 15,18-19-15,17 19 16,-17-19-16,0-17 16,-1 18-16,1-18 0,0 0 15</inkml:trace>
  <inkml:trace contextRef="#ctx0" brushRef="#br2" timeOffset="200175.7481">15134 6826 0,'18'18'16,"17"-18"-16,-17 0 15,70 0-15,-53 0 16,18-18-16,-18 18 16,-17-17-16,0-1 15,-18 0-15</inkml:trace>
  <inkml:trace contextRef="#ctx0" brushRef="#br2" timeOffset="200359.2357">15328 6597 0,'0'88'0,"0"-176"0,0 211 15,18-70-15,-18-17 0,0 17 16,0 17-1,17-35-15,1 1 0,-18-19 16,35 19-16,-17-19 16,0-17-16</inkml:trace>
  <inkml:trace contextRef="#ctx0" brushRef="#br2" timeOffset="200553.7527">15646 6297 0,'0'18'16,"0"-1"0,-18 1-16,18 0 15,18-18-15</inkml:trace>
  <inkml:trace contextRef="#ctx0" brushRef="#br2" timeOffset="200664.7354">15822 6244 0,'0'0'16,"18"35"-16,-18-17 0,0 0 0,0 17 16,0-17-1</inkml:trace>
  <inkml:trace contextRef="#ctx0" brushRef="#br0" timeOffset="215569.4209">32914 12241 0,'35'0'0,"-70"0"0,88 0 15,-35 0-15,-18 18 47,-18-18-16,-17 0-31,17 0 16,-35-18 0,0 18-16,-35 0 15,35-17-15,0 17 0,-17 0 16,-1-18-16,-105 18 15,88 0-15,-1-18 0,-16 18 16,-1 0-16,-141-17 16,123-1-16,1 18 15,-1-17-15,-17 17 0,-106-18 16,106 18-16,0 0 16,-18 0-16,18 0 0,18 0 15,-18 0-15,-124 0 16,124 0-16,-106 18 15,124-18-15,-1 0 16,18 0-16,-17 0 16,17 0-16,0 0 0,-88 0 15,106 0-15,-71 0 16,106 17-16,-53-17 16,71 18-16,0-18 15,0 0-15,17 17 16,0-17-16,18 18 15,0 0 1,18-1 0,0 1-16,-18 0 0,17 17 15,1-17-15,-18 17 16,0 18-16,0 0 16,-18 35-16,18-53 15,0 18-15,-17 0 0,17-18 16,-18 53-1,18-35-15,-18-17 0,18 17 16,-17-18-16,17 18 0,-18 17 16,18-34-16,-18 17 15,18 17-15,0-35 16,0-17-16,0 17 16,0-17-16,18 17 15,0-35-15,-1 18 0,1-1 16,0-17-16,17 18 15,0 0-15,-17-1 0,17 1 16,0-18-16,54 35 16,-37-17-16,-16-18 15,34 18-15,-17-1 0,71 1 16,-54 0-16,1-1 16,70 18-16,-53-35 15,53 36 1,-53-19-16,-17-17 0,17 18 15,0 0-15,1-1 16,-1-17-16,0 18 0,18 0 0,-18-1 16,0-17-16,106 35 15,-88-17-15,0-18 16,0 18-16,-18-1 0,18-17 16,0 18-16,70 0 15,-70-1-15,70-17 16,-88 0-16,18 0 0,-18 0 15,106 0 1,18 0-16,-124 0 16,0 0-16,89-17 15,-18 17-15,-89 0 16,71-18-16,-70 18 16,35 0-16,-53 0 15,35 0 1,-53 0-16,18 0 15,-18 0-15,-17 0 16,17 0-16,18 0 0,-18 0 0,36 0 16,-18 18-16,-36-18 15,36 0 1,-17 0-16,-19 0 16,-17-18-1,0 0 1,-17 1-1,17-1-15,0 0 16,-18 1 0,18-1-16,0 1 0,0-1 15,0-17-15,18-1 0,-18 1 16,17-53-16,-17 35 16,18-71-16,0 54 15,-18-89 1,17 71-16,-17 17 0,0 1 15,0-1-15,0 18 0,0-52 16,0 52-16,0 0 16,-17-35-1,17 52-15,-18-52 16,18 53-16,0 0 0,-18-36 16,18 36-16,-17-18 15,-1 53-15,-17 0 16,17 17-16</inkml:trace>
  <inkml:trace contextRef="#ctx0" brushRef="#br0" timeOffset="216875.7746">28540 12312 0,'0'0'15,"-36"-18"-15,19 1 0,-1-1 16,36 18 15,52 35-15,-34-17-16,17 0 15,17 17-15,71 53 16,-35-35-16,-18 0 0,159 70 16,-88-52-1,-18-1-15,35 19 0,-17-19 16,18 18-16,193 89 16,-176-107-16,0 1 0,212 70 15,-212-70 1,17-1-16,-17-17 0,-17-18 0,105 36 15,-158-36 1,-36-35-16,0 18 0,53-1 16,-106-17-16,-17 0 15,-18-17-15</inkml:trace>
  <inkml:trace contextRef="#ctx0" brushRef="#br0" timeOffset="217270.8259">32579 12383 0,'-18'0'15,"1"17"-15,-36 1 0,-71 35 16,54 0-16,-142 88 16,89-71-1,-18 18-15,-159 71 16,141-71-16,0 1 0,-17-19 15,-159 71 1,176-88-16,18 0 0,0 18 0,17-18 16,-87 52-1,122-52-15,-52 36 16,88-54-16,18-18 0</inkml:trace>
  <inkml:trace contextRef="#ctx0" brushRef="#br0" timeOffset="219278.0857">20338 15910 0,'0'0'15,"0"-17"-15,-18-1 0,18-17 16,-18 17-16,1-17 0,-19-18 16,1 35-16,0 1 15,-18-1-15,0 18 16,-35 35 0,53 18-16,-18 0 0,17 18 0,-17-1 15,1 71 1,52-70-16,0-18 0,0 0 15,35-18-15,0 0 0,18-17 16,0 0-16,53-36 16,-36 0-16,-17-17 15,35-36-15,-35 19 16,-35-1-16,17-71 16,-35 71-16,-17-35 15,-1 35-15,0 0 16,1 53-16,-1 18 15,0 17-15,18 89 16,0-54-16,36 71 16,-1-70-16,0-18 15,18 0-15,35 17 16,-35-52-16,36-1 16</inkml:trace>
  <inkml:trace contextRef="#ctx0" brushRef="#br0" timeOffset="219579.8875">20638 15046 0,'0'-18'15,"17"18"1,36 0 0,-35-17-16,-1 17 15,19-18-15,-1 18 16,-17-18-16</inkml:trace>
  <inkml:trace contextRef="#ctx0" brushRef="#br0" timeOffset="219773.7073">20673 15064 0,'0'0'16,"0"53"-16,0-18 0,0 18 0,0 17 15,0-34 1,17-1-16,1 18 16,0-36-16,-1 1 0,1 0 15,35-18-15,0 0 16,-36 0-16</inkml:trace>
  <inkml:trace contextRef="#ctx0" brushRef="#br0" timeOffset="220141.5207">20937 15416 0,'18'18'0,"-36"-36"0,54 36 16,-1-18-16,0-18 15,0-17-15,-17 17 16,0 1-16,-1-18 15,-17 17-15,0-17 0,0-36 16,0 36-16,-17-18 16,17 18-16,-36-1 15,36 19-15,-17-1 16,-1 36 0,18-1-16,0 54 15,0-36-15,0 71 16,18-71-16,-1 18 15,-17-18-15,36 36 16,17-36 0,-36-17-16,1-18 0,0 0 15,17 0-15,-17-35 16</inkml:trace>
  <inkml:trace contextRef="#ctx0" brushRef="#br0" timeOffset="220318.4916">21343 15205 0,'0'0'16,"35"0"-16,-17 0 0,17 0 16,-17 0-16,17 0 15,-17 0-15,-1 0 16,-17-18-1</inkml:trace>
  <inkml:trace contextRef="#ctx0" brushRef="#br0" timeOffset="220507.4954">21449 15117 0,'0'17'0,"0"18"15,0-17-15,0 35 16,18-35-16,-18-1 16,0 1-16,17-18 0,1 18 15</inkml:trace>
  <inkml:trace contextRef="#ctx0" brushRef="#br0" timeOffset="220758.161">21643 15064 0,'18'17'0,"-36"-34"0,36 52 16,-1 0-16,-17 0 16,0 1-16,0-19 15,-17 19 1,17-19-1,0 1-15,17 0 16,18-18 0,-17 0-16,0 0 15,-1 0-15,1 0 16</inkml:trace>
  <inkml:trace contextRef="#ctx0" brushRef="#br0" timeOffset="221091.9605">21890 14923 0,'0'-18'16,"0"36"-16,18-54 0,-1 36 16,1-17-16,-1 17 15,1 0 1,0 17-16,-18 1 15,0 17-15,17 0 0,1 36 16,-18-18-16,18 35 16,-1-53-16,-17 1 15,18-1-15,0 18 16,-18-36-16,0 19 16,-18-36-1,0 0-15,1 0 16,-19 0-16,19-18 15,-1 18 1,0 0-16</inkml:trace>
  <inkml:trace contextRef="#ctx0" brushRef="#br0" timeOffset="221463.8206">22419 15593 0,'0'17'16,"18"1"-16,35-18 15,35 0 1,-35 0-16,-18 0 15,-17 0-15,17 18 0</inkml:trace>
  <inkml:trace contextRef="#ctx0" brushRef="#br0" timeOffset="221586.3541">22401 15928 0,'0'0'16,"89"18"-16,-36-18 0,-1-18 0,54 18 15,-53-18 1</inkml:trace>
  <inkml:trace contextRef="#ctx0" brushRef="#br0" timeOffset="222427.1286">23689 15752 0,'0'0'16,"35"-36"-16,-17 19 0,-18-1 15,-35-17 1,17 17-16,-17 0 0,-36 18 15,36 0-15,0 0 16,-1 18-16,1 17 0,0-17 16,0 70-16,17-53 15,18 1-15,18-1 0,-1 0 16,18 1-16,18-19 0,0-17 16,0 18-16,0-18 0,0 0 15,35-35 1,-52 17-16,-1-17 15,-35-1-15,17 1 0,-17 0 0,0 0 16,-17-1-16,-1 19 0,1-19 16,-1 36-16,0 18 15,18 0 1,0 35-16,0-1 0,18 72 16,0-36-16,17 53 15,-18-70 1,1-1-16,0 1 15,-1 52-15,-17-52 16,-17-36-16,-54 0 16,36-17-16,-71-18 15,35-18-15,1 1 16,17-1-16,-18 1 0,-52-19 16,70 1-16,-17 17 15,52 1-15</inkml:trace>
  <inkml:trace contextRef="#ctx0" brushRef="#br0" timeOffset="222944.11">24518 14923 0,'-18'17'15,"1"1"-15,-1-1 16,1 72-16,-1-19 16,-17 107-16,17-89 15,0 18-15,18-18 16,0 0-16,36 0 0,34 36 16,-35-71-16,54 35 15,-54-53-15,0-17 16,18-1-16</inkml:trace>
  <inkml:trace contextRef="#ctx0" brushRef="#br0" timeOffset="225195.9172">25047 15381 0,'-17'-18'16,"17"1"-1,17-1-15,36 1 16,-18-1-16,1 18 0,17 0 16,-18 18-1,0 17 1,-35 0-16,0-17 0,-17 52 15,-1-34-15,-17 52 16,17-53-16,0 36 16,18-54-16,0 19 15,18-1-15,0-18 0,35 36 16,-18-35-16,18 17 16,-18-35-16,-17 18 15,-1-18 1,-34 0-1</inkml:trace>
  <inkml:trace contextRef="#ctx0" brushRef="#br0" timeOffset="225312.3793">25100 15716 0,'0'0'0,"88"0"0,-35 0 15,0 0-15,0 0 0,-18-17 16,18 17-16</inkml:trace>
  <inkml:trace contextRef="#ctx0" brushRef="#br0" timeOffset="225595.8909">25576 14958 0,'18'0'15,"53"-35"-15,-36 35 16,35-18-16,-17 0 15,-17 18-15,-19 0 16,19 0-16,-36-17 0</inkml:trace>
  <inkml:trace contextRef="#ctx0" brushRef="#br0" timeOffset="225801.9383">25700 14958 0,'0'0'16,"18"70"-16,-18-34 0,0-1 16,17 35-16,-17-34 15,0-19-15,0 1 0,0 0 16,18-1-16,-1 1 16,19-18-1,-19 0-15,1 0 0</inkml:trace>
  <inkml:trace contextRef="#ctx0" brushRef="#br0" timeOffset="226146.856">26000 15293 0,'0'0'16,"35"0"-16,0 0 0,1-35 15,-1 17-15,0-35 16,-17 18-16,-1 0 16,-17-36-16,0 36 15,0-53-15,-17 52 16,-1 1-16,-17 17 16,17-17-16,1 17 15,-1 18-15,0 18 16,18 0-16,0-1 0,0 72 15,0-37-15,36 37 16,-19-54-16,36 18 16,-18-18-16,-17-17 15,35 17-15,-35-17 16,-1-18-16,1 0 16</inkml:trace>
  <inkml:trace contextRef="#ctx0" brushRef="#br0" timeOffset="226341.4537">26405 15099 0,'36'0'16,"-1"0"-16,-17 0 15,52 0-15,-52-18 16,17 18-16,-17 0 15,-18-17-15</inkml:trace>
  <inkml:trace contextRef="#ctx0" brushRef="#br0" timeOffset="226514.1228">26564 14993 0,'0'0'0,"18"71"0,-1-54 16,1 36-16,-18-35 16,18 17-1,-1-17-15,1-18 16</inkml:trace>
  <inkml:trace contextRef="#ctx0" brushRef="#br0" timeOffset="226758.2581">26741 14923 0,'0'0'0,"52"35"15,-16-35-15,-19 17 16,1 1-16,0 0 16,-18-1-16,0 1 0,-18 0 15,0 17 1,18-17-16,-17-1 0,17 1 15,17-1 1,19-17 0,-1 0-1,-17-17 1</inkml:trace>
  <inkml:trace contextRef="#ctx0" brushRef="#br0" timeOffset="227147.7938">27023 14764 0,'17'0'0,"-34"0"0,52 0 15,0 0-15,1 0 16,17 0-16,-18 0 16,0 0-1,-17 17-15,-18 19 16,0-1-16,17 0 16,-34 1-16,17-1 0,0 18 15,-18 17-15,18-34 16,18-1-16,-18-18 0,17 19 15,-17-19 1,0 1-16,-17-18 16,-1-18-16,-35 1 15,36-1-15,-19 18 16,-17 0-16</inkml:trace>
  <inkml:trace contextRef="#ctx0" brushRef="#br0" timeOffset="227725.9122">27834 15663 0,'18'0'16,"-1"0"-16,36 0 16,-17 0-16,17 0 0,-1 0 15,54-17-15,-53 17 16,0-18-16,-18 18 15,-17 0-15,-18 18 16,-18-18-16</inkml:trace>
  <inkml:trace contextRef="#ctx0" brushRef="#br0" timeOffset="227888.1689">28046 15469 0,'0'0'16,"17"71"-16,1-18 0,-18 0 16,18-18-16,-1 18 0,1 35 15,0-35-15,-1-18 16</inkml:trace>
  <inkml:trace contextRef="#ctx0" brushRef="#br0" timeOffset="228921.9867">29333 15699 0,'18'-36'16,"-18"19"-16,-18-19 16,18 1-16,-35 0 15,18 17-15,-1 1 0,0 17 16,1 0-16,-36 17 16,17 1-16,19 17 15,-18 53-15,17-52 16,0 69-16,18-69 15,0-1-15,18 0 0,17 1 16,-17-1-16,35-18 16,-18-17-16,0 18 0,18-18 15,-18-18-15,36-17 16,-36 0-16,-17-18 16,0 0-16,-18-17 15,-18 52-15,18-17 16,-35 17-16,17 18 15,18 18-15,-18-1 16,18 1-16,18 35 16,-18-18-16,35 0 0,-17-17 15,0 17-15,35 18 16,-36-35-16,18-18 16,-17 17-16,0 1 15,-18-36-15</inkml:trace>
  <inkml:trace contextRef="#ctx0" brushRef="#br0" timeOffset="229226.3625">29545 14852 0,'18'0'16,"-18"-18"-16,35 18 16,0 0-16,18-17 15,-17 17-15,-1-18 0,18 18 16,-36 0-16,-34 0 31,-19 18-15</inkml:trace>
  <inkml:trace contextRef="#ctx0" brushRef="#br0" timeOffset="229435.2521">29598 14852 0,'18'0'15,"-18"18"-15,-18-36 0,36 53 0,-18-17 16,0 17-16,17 18 16,-17-18-16,0 1 0,18-1 15,0 0 1,-1 0-16,36-17 16,-35 0-16,-1-18 0,19 17 15,-19-17-15</inkml:trace>
  <inkml:trace contextRef="#ctx0" brushRef="#br0" timeOffset="229805.2091">29986 15240 0,'0'0'0,"18"0"16,-1 0-16,1-18 16,0 1-16,17-36 15,-35 35-15,18-17 16,-1 0-16,-17-1 0,0 1 16,0-18-16,-17 18 15,-1-18-15,-17 35 16,35 1-16,-18 17 15,18 17-15,-18 36 16,18-17 0,0 16-16,0-16 15,0-1-15,18 0 0,17 36 16,-17-36-16,17-17 0,18 17 16,-18-17-1,-17-1-15,0-17 0,-1 0 16</inkml:trace>
  <inkml:trace contextRef="#ctx0" brushRef="#br0" timeOffset="230202.765">30251 14887 0,'17'-17'0,"1"17"16,35 0-1,-35-18-15,-1 18 16,1 0-16,-1 0 0,1 0 16,0 0-16,-1 18 15,1-1-15,0 19 16,-1-19-16,-17 36 16,0-35-16,0 17 15,0 0-15,-17 18 16,17-35-16,0 17 0,-18-17 15,18-1-15,0 1 16,0 0-16,0-36 47,-18 18-31,1 0-1,-19-18 1,19 18-16,-1 0 15,1 0-15</inkml:trace>
  <inkml:trace contextRef="#ctx0" brushRef="#br0" timeOffset="230838.8189">30833 14711 0,'0'0'16,"17"0"-16,1 35 15,0-17-15,17 70 16,-17-35-16,17 0 16,18 70-16,-36-52 15,19 105-15,-36-88 16,0 18-16,0 0 16,0 0-16,0 106 15,-18-124-15,18 0 0,-18-17 16,-34 34-16,-1-52 15,17 0-15,-17 0 0,-17-18 16</inkml:trace>
  <inkml:trace contextRef="#ctx0" brushRef="#br0" timeOffset="232246.6399">28804 16528 0,'18'0'15,"0"17"1,17 36-16,-17-18 16,-1 1-16,1-1 0,-1-17 15,19 17 1,-19-35-16,19-18 15,-19 1-15,36-36 16,-35 0-16,-1 18 16,1-1-16,17 1 0,1-18 15,-1 53-15,0-18 16,-17 36-16,17 35 16,-17-18-16,-1 1 15,1-1-15,17-18 16,-17 1-16,0-18 15,-1 0-15,19-18 16,-1 1-16,0-1 16,0 1-16,1-1 0,17 0 15,-18 1-15,0 17 16,-17 0-16,17 17 0,-17-17 16,17 36-16,0-19 15,-17 1-15,-1-18 16,19 17-16,-19 1 15,19-18-15,17 0 0,-18 18 0,18-18 16,0 0-16,35 17 16,-53-17-16,0 18 15</inkml:trace>
  <inkml:trace contextRef="#ctx0" brushRef="#br0" timeOffset="243641.9343">13458 3669 0,'0'-18'0,"0"1"15,0-1-15,-17 0 16,17 1-1,0-1 1,-35 18 0,17 18-16,0-1 0,1 19 15,-1-1-15,0 0 0,18 0 16,-17 1-16,17-19 16,17 19-16,1-1 15,0-35-15,17 18 16,-17-18-16,17-18 0,18-35 15,-36 35-15,19-35 16,-36 18-16,-18 18 16,18-19-16,-35 19 15,-1-1-15,19 18 0,-18 0 16,17 0-16,-35 35 16,35-17-16,1 0 15,17 17-15,0-18 0,17 19 16,-17-19-16,36-17 15,-19 18-15,19-18 0,16-35 16,-16 17-16,-19-17 16,1 17-1,-18 1-15,-18-19 16,18 1-16,-17 35 0,-1-18 16,-17 18-16,17 0 0,1 0 15,-1 0-15,18 18 0,-18 0 16,18 17-1,0 0-15,18-17 0,0-1 16,34 1-16,-34-18 16,17 0-16,-17-18 0,0 1 15,-1 17-15,1-35 16,-18 17-16,-18 0 0,18 1 16,-53-1-1,36 0-15,-1 18 0,0 0 16,-17 18-16,35 0 15,0 17 1,18-17-16,-1-18 16,1 0-1,0-18-15,-1 0 16,-34 1 0,-1-1-16,0 18 15,-17 0-15,18 0 16,-1 18-1,18-1 1,18-17-16,-1 18 0,1-18 16,-1 0-16,19 0 15,-19 0-15</inkml:trace>
  <inkml:trace contextRef="#ctx0" brushRef="#br0" timeOffset="245187.9881">13423 3545 0,'0'18'15,"0"-36"1,0 1 31,0-1-32,0 1-15,0-19 16,0 19 0,0-19-16,0-17 15,0 36-15,0-54 16,0 36-16,0-36 16,0 36-16,0-35 15,0 34-15,0-17 16,0 18-16,0-53 15,0 53-15,0-18 0,0 0 16,0 17-16,-17-69 16,-1 52-16,18 0 0,0 0 15,-18-35 1,18 35-16,0 18 0,0-18 16,0 17-16,18-17 0,-18-17 15,0 17-15,0-18 16,0 18-16,0 18 15,-18 0-15,18-18 16,0 18-16,0-1 0,0-16 16,0-1-1,18 17-15,-18 19 16,0-1-16,0 0 0,0 1 16,0-19-16,0 19 0,18-1 15,-18 1-15,0-1 16,0 0-16,0 1 15,-18 17 1,18 17 78</inkml:trace>
  <inkml:trace contextRef="#ctx0" brushRef="#br0" timeOffset="246800.98">13406 1147 0,'-18'0'0,"36"0"47,-18 17-31,17-17-1,1 0 1,-1 18 0,1-18-16,0 17 15,-1-17 1,1 0-1,0 0-15,-1 0 16,1 0-16,17 0 16,-17 0-16,0 0 15,-1 0-15,1 0 16,-1 0-16,1 0 0,17 0 16,-17 0-16,35 0 15,-35-17-15,34 17 16,-34-18-16,17 18 15,1 0-15,-19 0 16,19 0-16,16 0 16,37 0-1,-54 0-15,0 0 16,36 0-16,17 0 16,-53 0-16,71 0 15,-53 0-15,0 0 16,17 0-16,1 0 15,0 0-15,87 0 16,-87 18-16,88-18 16,-89 0-16,1 0 15,-18 0-15,0 0 0,52 0 16,-69 0-16,-1 0 16,-17 17-16,-1-17 15</inkml:trace>
  <inkml:trace contextRef="#ctx0" brushRef="#br0" timeOffset="256387.1292">15716 1129 0,'18'0'78,"0"0"-15,-1 0-16,1 0-32,-1 0 1,1 0-16,-18 18 16,18-18-16,-1 0 0,1 0 15,17 0 1,-17 0-16,0 0 15,17 0 1,-18 0-16,1 0 0,0 0 16,-1 0-16,19 0 15,-19-18-15,19 18 16,-19 0-16,1 0 0,17 0 16,0 18-16,18-18 15,-17 0-15,-19 0 16,36 0-16,-18 0 15,-17 17-15,17-17 16,1 0-16,-19 18 16,19-18-16,-1 0 0,18 17 15,-36-17 1,36 0-16,-35 0 16,17 0-16,1 0 15,-1 18-15,-18-18 0,36 0 16,-35 0-1,17 18-15,18-18 16,-35 0-16,35 0 16,-36 0-16,54 0 15,-53 0-15,34 0 16,-16 0-16,-19 0 16,19 0-16,-19 0 0,36 0 15,-35 0-15,17 0 16,-17 0-16,17 0 15,-17 0-15,17 0 16,0 0-16,1 0 16,-19 0-16,1 0 15,17 0-15,-17-18 16,17 18-16,-17 0 16,17 0-16,-17 0 15,-1-18-15,1 18 16,-1-17-1,1 17 1,0 0 0,-1 0-16,1-18 15,0 18 1,-1 0 0,1 0-1,0 0 63,-18 18 94,17-18-47,1 0-109,0 0-1,-1 0 17,-17-18-32,18 18 78,-18 18-78,17-18 15,-17-18 1,0 36 156,18-18-63,0 0-77,-1 0-17,1 0 16,-36 0 94,18 17-109,0 1 0,0 0-1,0-1 1,0 19-16,0-19 16,0 19-1,0-19-15,0 18 16,0-17-16,0 0 0,0 35 15,0-36-15,18 19 16,-18-19-16,0 19 16,0-19-16,0 1 15,0-1-15,0 1 16,0 0-16,18 17 16,-18-17-16,0-1 15,0 1-15,0 0 0,0-1 16,0 1-16,0 17 15,0-17 1,0 17 0,0-17-16,0-1 15,0 1 1,0 0 0,0-1-1,0 1 1,0-36 46,-18 1-46</inkml:trace>
  <inkml:trace contextRef="#ctx0" brushRef="#br0" timeOffset="256899.9955">18009 1746 0,'0'0'0,"18"18"47,0 0-31,-1-1-1,-17 1-15,18-1 0,0 19 16,-1-1-16,1 0 16,-1-17-16,1 0 15,0-1-15,-18 1 16,17-1-16,1 1 0,-18 0 15,18-18 1,-1 0 31,1-36-31,-18 19-1,18-1-15,17-17 16,-18 17-16,19-35 15,-19 36-15,1-1 0,-18 0 16,18-17-16,-18 18 16,-18 17 15,18 17-15</inkml:trace>
  <inkml:trace contextRef="#ctx0" brushRef="#br0" timeOffset="264135.0822">17903 5556 0,'0'-17'16,"18"34"15,-18 19-15,0-1-1,18 71-15,-18-53 16,17 70-16,-17-70 15,0 0-15,36 17 16,-36-34-16,17-19 16,1 1-16,-18 0 0,35-18 15,-35-18 1</inkml:trace>
  <inkml:trace contextRef="#ctx0" brushRef="#br0" timeOffset="264440.9466">17674 5715 0,'35'-18'16,"-17"-17"-1,0 17-15,35-34 16,-18 34-16,0-17 0,18-1 16,-35 19-16,-1-1 15,1 0-15,-18 1 0,18 34 16,-1-17-16,-17 36 16,36 17-1,-19-18-15,19 0 0,34 0 16,-35-17-16</inkml:trace>
  <inkml:trace contextRef="#ctx0" brushRef="#br0" timeOffset="268795.9218">28381 10619 0,'18'0'15,"17"0"-15,0-18 16,0 18-16,107-18 15,-54 18-15,159-17 16,-89 17-16,195-18 16,-176 18-16,211 0 15,-230 0-15,160 18 16,-212-1-16,-18-17 16,-17 18-16,-36 0 15,-18-18-15</inkml:trace>
  <inkml:trace contextRef="#ctx0" brushRef="#br0" timeOffset="271898.2559">18045 4286 0,'0'0'16,"0"-17"-16,17-1 0,-34 18 62,-1 0-46,0 0-1,1-18-15,-1 18 16,-17 0-16,17 0 16,-35 0-16,36 0 15,-36 18-15,17-18 16,-17 35-16,36-17 15,-18 0-15,17-1 16,-17 18-16,17 1 0,-17 34 16,17-34-16,0-1 15,1 0-15,17 18 0,0-18 16,0 36-16,0-36 16,17 0-16,1 1 0,35 17 15,-18-36 1,-17 19-16,17-19 0,36 18 15,-36-17-15,36 0 16,-36-18-16,35 17 16,-34-17-16,-19-17 15,19 17-15,-1-18 0,0 0 16,-17-17-16,17 18 16,0-54-16,-17 36 15,0-1-15,-1-34 16,1-1-1,-18 54-15,0-19 0,0 1 0,-18-18 16,18 36 0,0-19-16,-17 19 0,17-1 15,-18-35-15,0 18 16,1 17-16,-1-17 16,-17 0-16,17 17 15,-17 0-15,17 1 0,-35-1 16,18 0-16,0 18 15,-18 0-15,18 18 16,-36 0 0,36-1-16,-1 1 0,1 0 15,0-1-15,-36 36 16,36-35-16,0 17 0,17 0 16,-17 36-1,17-18-15,1 17 0,17-34 16,35 34-1,-17-34-15,17 34 16,-18-52-16,36 52 16,-17-52-16,-19 0 15,19-1-15,-1 1 0,0-1 0,53 1 16,-52-18-16,-1 0 16,0 0-16,18 0 15,-18-18-15,36-17 16,-53 18-16,17-1 0,-18-17 15,19 17-15,-19-35 16,1 18-16,-18 17 0,18-17 16,-18 0-16,0-18 15,0 17-15,-18-17 16,18 36-16,-18-1 16,18-17-16,-17 17 0,-1 1 15,18-1-15,-18 0 0,-17-17 16,18 17-16,-19-17 15,1 18 1,0 17-16,17-18 0,-17 18 16,-1 0-16,1 0 0,-35 18 15,34-18-15,1 35 16,17-18-16,1 1 0</inkml:trace>
  <inkml:trace contextRef="#ctx0" brushRef="#br0" timeOffset="272877.3794">17868 3210 0,'0'0'15,"-53"-17"-15,36 17 0,-19 0 16,-17 0-16,18 0 16,18 17-16,-19-17 0,1 36 15,17-1-15,1-18 16,-1 19-16,0 17 16,18-18-16,0 71 15,0-36-15,0-17 0,18 0 16,0 0-16,17-18 15,-17 18-15,35-17 0,17 52 16,-17-71-16,0 19 16,-18-19-16,18-17 0,0 0 15,35 0-15,-52-17 16,52-36-16,-53 17 16,-17 1-16,17-35 15,-17 17-15,-18 17 16,0-16-16,-18-54 15,0 70-15,1 1 16,-1-18-16,-17 36 0,17-19 0,0 1 16,-34 0-16,34 17 15,0 0-15,1 18 0,-1-17 16,-17-1 0,17 18-16,-17 0 0,17 0 15,-17 0-15,-18 18 16,18-1-16,-1 1 0,1-18 15,-18 53-15,18-35 16,-36 35 0,54-18-16,-1 18 0,0-18 15,18 0-15,0 54 16,18-37-16,17-16 16,-17-1-16,35 18 0,-18-18 15,0-17-15,36 35 16,-36-53-16,-17 17 15,17 1-15,0-18 0,-17 0 16,35 0-16,-35 0 16,-1-18-16,1 1 0,0-36 15</inkml:trace>
  <inkml:trace contextRef="#ctx0" brushRef="#br0" timeOffset="273888.7381">17939 2240 0,'0'-17'31,"0"-1"-15,0 0-1,-18 18 1,0-17 0,1 17-16,-18 0 0,-18 35 15,17-17-15,-34 17 16,35-18-16,-1 19 16,19-1-16,-19-17 15,19 17-15,-19 18 0,19-18 0,-1 18 16,1 53-1,34-71-15,-17 18 0,53 53 16,-18-53-16,1-18 16,-1 18-16,18-18 0,0 1 15,0-1-15,0 0 0,-1-17 16,1-1-16,0-17 16,0 0-16,-17 0 0,69-53 15,-69 18-15,-1 0 16,-17-18-16,17-35 15,-18 35-15,-17 0 16,0 0-16,0 18 0,-17-1 0,-18-52 16,-1 18-1,19 34-15,-19 19 16,19-18-16,-19-18 16,19 17-16,-1 19 0,1-1 15,-1 0-15,-17-17 16,17 35-16,-35 0 15,18 18-15,-18 17 16,18-17 0,-18 17-16,17-17 15,-17 17-15,18 0 16,0 18 0,17-18-16,1-17 0,17 17 0,0 18 15,17-35 1,1 35-16,0-18 15,-18 0-15,17-17 0,18 53 16,-17-54-16,17 18 16,-17-17-16,0 17 15,17-17-15,0 0 16,0-1-16</inkml:trace>
  <inkml:trace contextRef="#ctx0" brushRef="#br0" timeOffset="276982.4484">19720 10530 0,'0'-17'31,"36"17"-15,-19 0-16,1 0 15,70 0-15,-35 0 16,18-18-16,17 18 0,18 0 16,-1 0-16,160-17 15,-124 17-15,0 0 16,18 0-16,-18-18 0,0 18 15,106 0-15,-141 0 16,17 18-16,-87-1 16</inkml:trace>
  <inkml:trace contextRef="#ctx0" brushRef="#br2" timeOffset="290783.6117">16792 6156 0,'-17'35'47,"-1"18"-32,0 0-15,1-18 0,-36 106 16,17-70-16,19 0 15,-36 105 1,18-105-16,17-1 0,0 1 16,1-18-16,17-18 0,-18 0 15,18 18-15,0-35 16</inkml:trace>
  <inkml:trace contextRef="#ctx0" brushRef="#br2" timeOffset="291207.581">17110 6756 0,'0'0'15,"-36"0"-15,19-18 0,-36 18 16,18 0-16,-1 0 16,1 18-16,0-18 0,0 17 0,-1 36 15,19-35 1,17 17-16,0-17 0,35 35 15,53 0 1,-35-53-16,-18 17 0,53 1 16,-52 0-1,-19-18-15,1 17 0,-36-17 16,-35 18 0,18-18-16,0 0 15,-36 0 1,18 0-16,36 0 15,17-18-15</inkml:trace>
  <inkml:trace contextRef="#ctx0" brushRef="#br2" timeOffset="291467.7633">17339 6315 0,'18'17'15,"-1"1"-15,-17 70 16,18-53-16,-18 89 16,0-53-16,0-1 0,0-17 15,0 53-15,18-18 16,-1-70-16,1 17 15,-18-17 1,18-18-16</inkml:trace>
  <inkml:trace contextRef="#ctx0" brushRef="#br2" timeOffset="291673.3093">17639 6756 0,'0'0'0,"-53"0"15,35 0-15,-17 17 16,-18 1 0,36-18-16,17 35 15,0-17-15,17 0 0,1-1 16,17 1-16,36 17 16,-36-17-16,0-18 0,0 17 15,1-17-15</inkml:trace>
  <inkml:trace contextRef="#ctx0" brushRef="#br2" timeOffset="291829.7253">17815 6826 0,'0'36'15,"18"-19"-15,0 18 16,-18-17-16,17 0 0,1-1 15,-18 1-15,17-18 0</inkml:trace>
  <inkml:trace contextRef="#ctx0" brushRef="#br2" timeOffset="291968.094">17886 6632 0,'0'-17'15,"0"34"-15</inkml:trace>
  <inkml:trace contextRef="#ctx0" brushRef="#br2" timeOffset="292302.536">18150 7126 0,'0'0'15,"18"35"-15,-18-17 0,0 0 16,-18-36 0,18 0-1,-17-35-15,-1 18 16,18-18-16,0-35 16,0 35-16,0 18 0,18-18 15,-1 35-15,19 1 16,-19 17-16,19 0 15,17 35-15,-18-17 16,-18 35-16,1-18 16,-36 0-16,1-17 15,-36-1 1,35 1-16,-17-18 0,0 0 16,-18 0-16,35 0 15,1-18-15</inkml:trace>
  <inkml:trace contextRef="#ctx0" brushRef="#br2" timeOffset="293286.4543">19473 6615 0,'0'0'15,"0"-36"-15,-17 19 0,-1 17 16,0 0-16,-17 35 16,18-17-16,-19 52 15,19-17-15,17-18 16,0 1-16,17 17 16,1-18-16,17-18 0,18 1 15,-18 0-15,36-18 16,-36-18-1,0 0-15,1-17 16,-19 18-16,1-1 0,-18-17 16,0 17-16,-18 0 15,1 18-15,-1 18 16,18 0-16,-18 35 16,18-36-16,0 18 15,0-17-15,53 0 16,0-18-16,-17 0 15,-19-18-15,18 18 0,-17-35 16,17 0-16,-35 17 16,-17-35-1,-1 35-15,-35-17 16,36 17-16,-1 18 16,0-17-16</inkml:trace>
  <inkml:trace contextRef="#ctx0" brushRef="#br2" timeOffset="293591.7664">19985 6826 0,'0'0'0,"0"-17"47,18-19-31,-18 19-16,17-36 15,-17 35-15,18 1 16,-18-1-16,17 18 0,1 0 16,0 18-1,-18 17-15,0-18 16,17 36-16,-17-35 16,0 0-16,18-1 0,-18 1 15,0 0 1,0-36-1,0 0-15,0 1 16,18-1-16</inkml:trace>
  <inkml:trace contextRef="#ctx0" brushRef="#br2" timeOffset="293865.3108">20249 6703 0,'0'0'0,"18"53"0,0-18 16,-18-17-16,17 17 15,1-35-15,-18 18 16,18-54 0,-18 19-1,0-1-15,0-17 0,0-18 16,17 35 0,-17 1-16,18-1 0,-18 0 15,18 36-15,-1 0 16,1 17-1,-18-18-15,0 19 0,0-19 16,0 1-16,0 17 16,0-17-16,0 0 0</inkml:trace>
  <inkml:trace contextRef="#ctx0" brushRef="#br2" timeOffset="294188.8317">20532 6809 0,'17'0'0,"1"0"16,17-36-16,1 36 16,-19-17-16,1-1 0,-1 0 15,19-17-15,-19 35 16,-17-17-16,0-1 15,-17 18 1,-1 0-16,-17 18 0,17-1 16,1 1-16,-1 52 15,18-52-15,0 0 0,0 17 16,18-17-16,34-1 16,-16 1-16,-1-18 15,0 0-15,1-18 0,16 1 16</inkml:trace>
  <inkml:trace contextRef="#ctx0" brushRef="#br2" timeOffset="294493.1402">20884 6756 0,'-17'17'16,"17"1"-16,0 0 16,17-1-16,1 1 0,17 0 15,-17-18-15,17 0 16,18-18-1,-35 0-15,-1 18 0,1-17 16,-18-19-16,0 19 16,0-1-16,-18-17 15,18 17-15,-17 1 16,17-1-16,17 18 31,19 18-31,-1-18 16,-17 0-16,17 0 0,0-18 15,1 18-15,-1-18 0,0 1 16,0-19-16,-35 19 16,0-19-1</inkml:trace>
  <inkml:trace contextRef="#ctx0" brushRef="#br2" timeOffset="294650.0591">21308 6579 0,'0'0'16,"17"106"-16,-17-53 0,18 53 16,-18-53-16,35 0 15,-35-36-15,18 1 0,0-18 16,-1-18 0</inkml:trace>
  <inkml:trace contextRef="#ctx0" brushRef="#br2" timeOffset="294793.9405">21590 6773 0,'0'0'0,"18"18"0,-18 0 0,0-1 16,17 1-1,1 0-15</inkml:trace>
  <inkml:trace contextRef="#ctx0" brushRef="#br2" timeOffset="294950.8587">21625 6562 0,'0'0'0,"0"-18"0,18 18 15,0 0-15,-1 18 16,-17-1-1</inkml:trace>
  <inkml:trace contextRef="#ctx0" brushRef="#br2" timeOffset="295172.321">21855 6809 0,'0'17'16,"0"-34"-16,0 52 15,17-35-15,1 0 16,0 0 0,-18-18-16,0 1 0,0-19 15,0 19-15,-18 17 16,0-36 0,1 36-16,-1 0 15</inkml:trace>
  <inkml:trace contextRef="#ctx0" brushRef="#br2" timeOffset="295410.8202">22013 6844 0,'0'0'0,"18"0"0,0-18 16,-1 1-1,-17-1-15,18 0 16,0 1-16,17-1 15,-18 18-15,1 0 0,0 18 16,-1-1 0,1 1-16,-18 0 0,0-1 15,18 1 1,-18 0-16,0-1 16,-18-17-16</inkml:trace>
  <inkml:trace contextRef="#ctx0" brushRef="#br2" timeOffset="295895.6081">21325 6279 0,'18'-35'15,"0"35"1,-18-17-16,0 52 31,17 35-15,-17-34-16,0 17 15,0-1-15,18 19 0,-18 35 16,0-71-16</inkml:trace>
  <inkml:trace contextRef="#ctx0" brushRef="#br0" timeOffset="368017.8116">19826 776 0,'-18'0'46,"1"0"-30,-1 0 0,1 0-16,-19 0 15,19 0-15,-19-18 16,1 18-16,-18-17 16,18-1-16,-53 1 15,35 17 1,-71 0-16,36 0 15,-88 17-15,88-17 16,-1 18-16,1-18 16,0 0-16,17 0 0,-17 0 15,0-18-15,-106 1 16,88 17-16,-88-18 16,88 18-16,-123 18 15,123-18-15,-123 17 16,123 1-16,-106-18 15,107 0-15,-107 0 16,106-18-16,-88 18 16,88-17-16,-88-1 15,88 18-15,-88-35 16,88 17-16,-88 0 16,89 1-16,-89-1 15,88 18 1,-88-18-16,105 18 15,-105 0-15,106-17 16,-106 17-16,88 0 16,-88 0-1,106 0-15,-123 0 16,122 0-16,-105 0 16,88 0-16,-70 0 15,88 0-15,0 0 16,17 17-16,1-17 0,-72 18 15,72 0-15,-54-1 16,72-17-16,-54 18 16,53 0-16,-35-18 15,52 0-15,-34 0 16,52 0-16,-17 0 16,0-18-16,17 18 15,0 0 1,1 0-1,17 18-15,-18-18 16,18 17-16,-18 19 16,1-19-16,-1 36 15,0-35-15,1 35 16,-1-18-16,1 36 16,-1-36-16,18 0 15,-18 0-15,1 1 0,-1 17 0,-17 35 16,17 0-1,0-35-15,1 0 16,-1 17-16,0-17 0,1 88 16,-1-70-16,-17 88 15,35-89-15,-35 107 16,17-89-16,0 71 16,1-71-1,17 88-15,-18-88 16,18 1-16,0 87 15,0-88-15,0 0 0,-18 89 16,18-107 0,0 18-16,0 1 0,0-19 15,-17 18-15,-1 89 16,18-89-16,-17-17 16,17 17-16,0 0 0,-18 0 15,18-17-15,0 17 0,-18-18 16,18 1-16,0 17 0,0 53 15,0-88-15,0 18 16,0-18-16,0 17 0,0-17 16,18 53-16,-18-71 15,35 36 1,-17-1-16,-1-52 16,19 17-16,-19-17 0,1 0 15,35 34-15,-18-34 16,18 0-16,-18-1 15,36 19-15,-18-36 16,53 17 0,-53-17-16,52 18 15,-34-18-15,52 18 16,-52-18-16,70 0 16,-70 0-16,-1 0 15,1 0-15,-1 0 0,71 0 16,-70 17-16,70-17 15,-70 0-15,-1 0 16,71 0-16,-70 0 16,70-17-16,-70 17 15,52 0 1,-52 0-16,-1-18 0</inkml:trace>
  <inkml:trace contextRef="#ctx0" brushRef="#br0" timeOffset="369626.0568">13458 5697 0,'36'-17'15,"-72"34"-15,89-34 0,-17-1 0,52 18 16,-35-18-16,17 18 0,1-17 15,17 17-15,0 0 16,18-18-16,0 18 0,0-17 16,123-1-16,-105 18 15,-1 0-15,1 0 0,17-18 16,123 18-16,-140 0 16,17 0-16,0 0 0,0-17 15,141 17 1,-141 0-16,-17 0 0,-1 0 15,124 0-15,-123 17 16,-1 1-16,89 17 16,-106-17-16,0-18 0,17 17 15,-17 1-15,0-18 0,105 35 16,-87-35 0,87 18-16,-105 0 15,-18-18-15,124 17 16,-124-17-16,1 18 0,105-18 15,-106 0 1,106 0-16,-106 0 16,0 0-16,106 0 15,-106-18-15,106 1 16,-105 17-16,105-18 16,-106 18-16,0-18 15,0 18-15,0 0 0,71-17 16,-88 17-16,87 0 15,-87 0-15,0 0 16,87 17-16,-69-17 16,-19 0-16,89 0 15,-89 0-15,-17 0 16,18 0-16,-18 0 0,17 0 16,-17 0-16,35-17 15,-52 17-15,34-18 16,-52 0-16,0 18 15,-1-17-15,-17-1 0,0 1 16,0-19 0,0 1-16,-17-36 15,17 19-15,-18-54 16,18 35-16,0 1 16,0-19-16,0 1 0,0-88 15,0 70-15,0 0 16,0-17-16,-18 17 0,18-123 15,0 123-15,0-106 16,18 106-16,-18 0 16,18-17-16,17-106 15,-35 123-15,35-124 16,-17 125-16,-18-1 16,0 0-16,17 18 0,-17 0 15,0-71-15,-17 88 16,17-70-16,0 71 15,-18-36 1,18 53-16,0 0 0,0 0 16,0-18-16,0 19 15,0-19-15,0 36 16,0-1-16,0 1 0,0 17 16,-18-34-1,18 34-15,-17 0 0,17 1 16,-18-1-16,-17 0 15,17 1-15,-17 17 16,0-18-16,-1 18 0,1-18 16,0 18-16,-18-17 0,0 17 15,-70-35 1,34 35-16,19-18 0,-36 0 16,-88-17-16,88 17 15,-123-17-15,105 0 16,-105 0-16,106-1 15,-142-17 1,124 18-16,-124-18 16,142 35-16,-124-34 15,141 34-15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5T23:58:06.34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19085 1023 0,'0'18'15,"0"-1"1,18 1-16,0 0 16,-1-18-16</inkml:trace>
  <inkml:trace contextRef="#ctx0" brushRef="#br0" timeOffset="151.4035">19315 1041 0,'0'17'0,"0"-34"16,0 52-16,17-17 15,19-1 1</inkml:trace>
  <inkml:trace contextRef="#ctx0" brushRef="#br0" timeOffset="639.2">19685 1199 0,'0'0'16,"18"71"-16,-18 0 0,17-1 0,19 71 16,-19-70-1,18-1-15,1 19 16,-36-54-16,17-18 15,-17-34-15,-17-54 16,-1 18-16,-35-88 16,36 71-1,-1-19-15,0 19 0,36-54 16,0 72-16,17 16 16,0 19-16,36 17 15,-36 0-15,18 17 16,-35 1-16,17 17 0,-18 0 15,-17 36-15,0-36 16,-17 1-16,-18 16 16,-1-34-16,-17 17 15,36-35-15,-1 0 16,0 0-16,1 0 0,17-17 16,0-1-16,35-17 15</inkml:trace>
  <inkml:trace contextRef="#ctx0" brushRef="#br0" timeOffset="845.2478">20197 1023 0,'0'18'0,"17"17"15,1 36-15,-1-19 16,1 54-1,0-53-15,-1 0 16,-17 0-16,18 0 0,17 18 16,-17-36-16,35 18 15,-36-53-15</inkml:trace>
  <inkml:trace contextRef="#ctx0" brushRef="#br0" timeOffset="1372.4028">20620 1429 0,'0'0'16,"-53"17"-16,18-17 0,-1 18 15,1 53 1,17-54-16,18 19 16,0-19-16,18 1 0,0-1 0,-1 1 15,19 0-15,52-36 16,-53 18-16,0-18 0,36-34 15,-53 34 1,-18 0-16,0-35 16,-18 36-16,-17-19 15,17 36-15,-17 0 16,17 0-16,18 18 0,-17-18 16,17 18-1,0-1-15,35 1 16,-18 0-16,1-18 0,17 17 15,-17-17-15,35 0 16,-35 0-16,-1 0 0,1 0 16,-1 0 15,1-17 0,0-1-15,-18-17-1,0 17 1,0 0-16,0-35 16,0 36-16,-18-18 15,0 35-15,18 17 16,0 18 0</inkml:trace>
  <inkml:trace contextRef="#ctx0" brushRef="#br0" timeOffset="1585.4681">21114 1570 0,'0'0'15,"0"-18"-15,0 1 0,0-19 16,17 19-16,-17-1 16,18 0-16,0 1 0,-1 17 15,19 0 1,-19 0-16,19 53 15,-19-36-15,18 36 16,-17-35-16,-18 0 16,18-18-16</inkml:trace>
  <inkml:trace contextRef="#ctx0" brushRef="#br0" timeOffset="2480.3589">22437 1429 0,'0'70'16,"0"-34"-16,0 17 0,0-1 15,0-34-15,-18 0 16,18-54 0,0-16-1,0-1-15,0 17 16,18-52-16,-1 70 15,1-17-15,0 18 0,-1 17 16,36-18-16,-35 36 16,17 17-1,-35 0-15,18 0 0,-1 1 16,-17-1-16,18 0 0,17 1 16,-17-19-16,35-17 15,-18-17-15,-17 17 16,-1-18-16,19-35 15,-19 35-15,1-35 16,-36 18-16,18 17 16,0 1-16,-35-1 15,0 18-15,17 18 16,0 35-16,18-36 16,18 36-1,0-35-15,17 0 0,36-1 16,-36-17-16,35-17 15,-52 17-15,0-18 16,-18 0-16,0 1 0,-18-19 16,18 19-16,-18 17 15,1-18-15,-1 0 16,36 18 0,-1 0-1,1 0-15,17 0 0,18 0 16,18-17-16,-36 17 15,0-18-15,-17 18 16,0-17-16,-1 17 0,-17-18 16,-17 0-1,-19 1-15,19-19 16</inkml:trace>
  <inkml:trace contextRef="#ctx0" brushRef="#br0" timeOffset="2652.8171">23160 1094 0,'0'88'16,"0"-176"-16,0 211 0,0-88 15,18 54 1,-1-54-16,1 0 16,-1 0-16,1 1 0,0-1 0,35-17 15,-18-18-15,-17 0 16</inkml:trace>
  <inkml:trace contextRef="#ctx0" brushRef="#br0" timeOffset="3253.8567">23354 1358 0,'0'53'16,"0"-106"-16,35 159 0,-17-88 15,17-1-15,18 1 16,-18 0-16,-17-18 15,0 0-15,-1-18 16,-17 0-16,0 1 0,-17-1 16,-1 0-16,18 1 0,0-1 15,0 36 17,35-1-32,-17 1 15,-1 0-15,19-1 16,-19-17-16,19 0 15,-19 0-15,-17-17 16,0-1-16,-17 0 0,17 1 16,-18-1-16,18 0 15,-18 18-15,18-17 0,0-1 16,18 18 0,0 0-16,17 0 0,0-17 15,1 34 1,-19-17-16,1 0 15,-1 0-15,1 0 0,17 0 16,-35 18-16,0-1 16,0 1-1,0 0 1,0-1-16,0 19 16,0-19-16,18 1 0,0 0 15,-1-18-15,19 0 16,-1 0-16,-35-18 15,17 0-15,-17 1 16,0-36-16,-17 35 16,-1-17-1,1 17-15,-1 18 16,18 18 0</inkml:trace>
  <inkml:trace contextRef="#ctx0" brushRef="#br0" timeOffset="3437.343">24148 1535 0,'0'17'16,"0"-34"-16,0 17 15,0-18 1,0-35-16,17 35 16,1-17-1,0 17-15,-18 1 0,17 17 16,1 0-16,-1 0 0,1 35 15,0-17 1</inkml:trace>
  <inkml:trace contextRef="#ctx0" brushRef="#br0" timeOffset="3660.4388">24306 900 0,'0'0'0,"18"0"0,0 53 16,-18-18-16,35 53 15,-35-35-15,35 70 16,-17-70-16,0 53 16,-1-71-16,18 36 15,-17-53-15,17-1 16</inkml:trace>
  <inkml:trace contextRef="#ctx0" brushRef="#br0" timeOffset="3859.9698">24642 1288 0,'0'0'15,"-36"0"-15,19 0 0,-19 17 16,19 1-16,17 0 0,0 17 15,35-18 1,0 1-16,1 0 0,34-1 16,-52-17-1,35 0-15,-18-17 16</inkml:trace>
  <inkml:trace contextRef="#ctx0" brushRef="#br0" timeOffset="4055.0459">24994 794 0,'0'17'31,"18"-17"-31,-18 18 16,18-18-1,-1 0-15,1 0 16</inkml:trace>
  <inkml:trace contextRef="#ctx0" brushRef="#br0" timeOffset="4165.2209">25224 776 0,'17'35'0,"-34"-70"0,34 88 15,-17-35-15,0-1 0,0 1 16,-17 0-16</inkml:trace>
  <inkml:trace contextRef="#ctx0" brushRef="#br0" timeOffset="10127.7839">2805 5239 0,'-18'0'16,"0"17"-1,1-17-15,-1 36 16,18-19-16,-18 19 15,18-1 1,18-17-16,-18-1 0,18-17 16,-1 18-16,1-18 0,17-18 15,-17 1-15,0-19 16,-18 1-16,0 17 16,0-17-16,0 17 0,-18 1 15,-17-1 1,35 0-16,-36 18 15,19 18-15,-1 0 16,18-1-16,18-17 16,-1-17-1,19-1 1,-36 0-16,0 1 16,0-1-1,-18 18-15,0 18 16,-17-1-1,17 1-15,18 0 0,-17 17 16,34-35-16,1 0 16,0 0-1,35-18-15,-18 1 16,0-19-16,-17 19 16,-1-1-16</inkml:trace>
  <inkml:trace contextRef="#ctx0" brushRef="#br0" timeOffset="10776.5098">2840 5292 0,'0'0'16,"18"0"-1,-1-18-15,-17 0 16,18 1-16,-1-19 16,-17 1-16,0 0 0,0 0 0,18-71 15,-18 35 1,-18-70-16,18 71 15,0-89-15,0 88 16,0-35-16,0 18 16,18 0-16,-18 0 0,0-18 0,0-70 15,0 87 1,-18 1-16,18 18 0,-17-54 16,17 71-16,-18 0 15,18 0-15,0 18 0,-17-35 16,17 34-16,0 1 15,0 0 1,0 17-16,0 1 0,0-1 16,17 18-16,-17-35 15,0 17-15,18 18 16,-18-18-16,17 1 0,-17-1 16,18 18-16,-18-18 15,18 18 1,-1-17-1,1 17 1,-18-18 0</inkml:trace>
  <inkml:trace contextRef="#ctx0" brushRef="#br0" timeOffset="12524.0178">2893 2752 0,'17'0'31,"54"-18"0,-36 18-31,53-18 16,1 1-16,-36-1 15,17 18-15,1 0 16,-1 0-16,18-18 0,-17 18 0,105 0 16,-87 18-1,16-18-15,89 18 16,-70-18-16,-18 0 0,17 0 15,1 0-15,-18 0 16,17 0-16,-17 17 0,0-17 0,-1 18 16,1-18-16,141 18 15,-123-18-15,-1 17 16,1-17-16,105 18 16,-123-18-16,-18 18 0,0-1 15,-17-17-15,70 36 16,-88-19-16,0 1 15,0-1-15,-18-17 0,0 18 0,36 0 16,-54-18 0,1 0-16,0 0 15,-18-18 1,-18 18 0,18-18-1,-18 18-15,18-17 344,18-1-297,0 18 0,-18 18-16,0 35-15,17 0-1,-17 0-15,18-18 0,0 53 16,-18-53-1,0 1-15,0-1 0,17 0 16,-17-17-16,0 17 0,0 0 16,18-17-16,-18 0 15,0-1-15,0 19 16,0-19-16,17-17 16,-34 0-16,-1 0 15,1-17-15</inkml:trace>
  <inkml:trace contextRef="#ctx0" brushRef="#br0" timeOffset="12753.0698">6914 3334 0,'18'53'16,"0"-36"-16,-1 19 16,19 34-16,-19-52 15,19 35-15,-1-36 16,-18 1-16,1 0 0,0-18 15,17 0 1,-17 0-16,-1-36 16,-17 19-16,18-1 15,0-35-15,-18 18 16,0 17-16,0 1 0,0-1 16</inkml:trace>
  <inkml:trace contextRef="#ctx0" brushRef="#br0" timeOffset="14632.4978">8114 5203 0,'0'0'15,"-18"-17"-15,1 17 0,-19 0 16,19 0-16,17 17 0,-18 19 16,18-1-16,0-17 0,18 35 15,-1-53-15,36 17 16,-35-17-1,17-17-15,0-1 16,1-35-16,-36 35 16,0-17-16,-18 17 15,-17-17 1,17 35-16,1 0 0,-1 18 16,18-1-16,-18 36 15,18-35-15,0 0 0,18-1 16,17 1-1,0-18-15,-17 0 0,17 0 0,-17-18 16,0 1 0,-18-1-16,-36 0 15,36 1-15,-17 17 16,-1-18-16,0 18 16,1 0-16,17-18 31,17 1-16,-17-1 1,0-17 0,0 17-16,0-35 0,0 36 15,0-19-15,0-34 16,0-18 0,0 35-16,0 0 15,18-18-15,-18 1 0,0-18 0,18-1 16,-18-140-1,0 106-15,0-107 16,0 124-16,-18 18 0,18 18 16,0-1-16,-18-52 15,18 52-15,-17 18 0,17 0 16,-18-53 0,18 54-16,0-1 0,0 0 15,0 0-15,0 0 0,0 0 16,0 35-16,0 1 15,0 34 17,18-17-17,-18 18-15,17-18 16,19 0-16,-19 0 16,36-18-16,-35 18 15,17 0-15,0-17 0,1 17 16,34 0-16,-17 0 15,-17 0-15,16 0 0,72 0 16,-71-18 0,17 18-16,1 0 0,17 0 15,-17-18-15,87 18 16,-69 0-16,-19-17 0,18 17 16,-17 0-16,105 0 15,-105-18-15,17 0 16,0 18-16,0-17 0,71-18 15,-88 35-15,-1-18 16,-17 18-16,18-18 0,52 1 16,-70 17-16,53-18 15,-35 18 1,-36 0-16,53 0 16,-35 0-16,-18 0 0,1 0 15,16 0 1,-16 0-16,-1 0 0,36-18 15,-19 18-15,-16 0 16,-1 0-16,0 0 0,18 0 16,-18 0-16,36 0 15,-36 18-15,-17-18 0,17 0 16,1 0-16,16 0 16,-16 18-16,-1-18 15,0 0-15,-17 0 0,35 0 16,-18 0-16,-17 0 15,17 0-15,-17 0 0,-1 0 16,19 0-16,-1 0 0,18 0 16,-36 0-16,19 0 15,-19 0 1,1 0-16,0 0 16,-1 0-1,1 0 32,-18 17-31,0 1-16,0 0 0,0 17 15,0 0-15,0 53 16,-18-17-16,18-18 16,-17 17-16,-1 1 0,0 35 15,18-53 1,0 0-16,-17-18 0,17 18 15,-18 0-15,18-18 16,0-17-16,-18-1 16,18 1-16,0 0 0,0-1 15,-17-17 1,-1-17 0</inkml:trace>
  <inkml:trace contextRef="#ctx0" brushRef="#br0" timeOffset="14853.1128">12083 3351 0,'0'71'0,"0"-142"0,17 177 16,-17-88-16,36 52 16,-19-52-16,1 17 15,17-17-15,0 0 0,18-18 16,-17 0-16,-1 0 15,0-18-15,0-17 0,-17 17 16,17-35-16,-35 36 16,0-36-1,0 35-15,-17 0 16</inkml:trace>
  <inkml:trace contextRef="#ctx0" brushRef="#br0" timeOffset="15616.7719">13282 5098 0,'-35'0'16,"70"0"-16,-88 17 0,53 1 0,0 35 16,18-36-1,-18 1-15,35 0 16,0-18-16,-17 0 15,0 0-15,17-18 0,-35 0 16,18-34 0,-18 34-16,-36-17 15,19 35-15,-36 0 16,35 17-16,-17 1 16,17 0-16,18-1 0,0 1 15,0-1-15,35 19 16,-17-36-16,53 0 15,-54 0-15,19 0 0,-19-18 16,1 18 0,-18-18-16,-18 18 0,1-17 0,-1 17 15,0 0-15,-17 0 16,17 0-16,18 17 31,18-17-31,0 18 16,-1-18-16,1 0 0,0 0 15,-1 0-15,18 0 16,-17 0-16,-36 0 31,-17 18-31,18-1 16,-19 1 0</inkml:trace>
  <inkml:trace contextRef="#ctx0" brushRef="#br0" timeOffset="16754.6365">13353 5362 0,'0'0'0,"17"0"31,19-53-16,-1 0-15,-18 18 16,-17 0-16,18-53 16,0 52-16,-18-34 15,0 17-15,0-35 0,0 0 16,-18-124-16,0 88 16,1-17-16,-36-123 15,53 140-15,0 18 16,0 18-16,18-71 15,-18 107-15,0-1 0,17 0 16,-17-36-16,0 37 16,0 16-16,0 1 0,0-18 15,0 18-15,0-36 16,0 36-16,0 0 16,-17 17-16,17-17 15,0 17-15,17 18 16,1-17-1,-1 17-15,1 0 0,53-18 16,-36 18 0,36-18-16,-19 1 15,-16-1-15,17 18 16,0-18-16,-1 18 0,19-17 0,-18 17 16,106-18-1,-71 0-15,0 1 0,0-1 0,89 0 16,-72 1-1,-16 17-15,69 0 16,-69 0-16,-19 0 0,1 0 16,-1 0-16,89 0 15,-88 0-15,17 0 16,-18 0-16,19 0 0,105 0 16,-106-18-16,0 18 15,53 0-15,-88 0 16,70-17-1,-52 17-15,35 0 16,-53 0-16,53 0 16,-71 0-16,18 0 0,17-18 15,-34 18-15,-19 0 16,1 0-16,35 0 16,-36 0-16,19 0 15,-19 0-15,1-18 16,0 18-16,-1 0 15,1 0-15,0 0 16,-1 0-16,18 18 16,-17-18-1,0 0 1,-1 0 31,-17 18 0,0 34-32,18-16-15,-18-1 16,0 0-16,18 18 0,-18 35 16,0-35-16,0 0 0,0 53 15,0 0 1,17-53-16,-17 0 15,0-18-15,18 0 0,-18 36 16,18-53-16,-18-1 16,-18 1-1,0-36 1,1 18-16,17-17 0,-36-1 16</inkml:trace>
  <inkml:trace contextRef="#ctx0" brushRef="#br0" timeOffset="16998.8191">17180 3281 0,'0'0'0,"0"17"0,18 54 16,0-36-16,17 36 16,-18-36-16,36 18 15,-35-35-15,0-1 16,-1 1-16,19-18 15,-19 0-15,1-18 16,17-17-16,-35 0 16,18 17-16,-18-17 15,0 17-15,17-17 0,-17 17 0,-17-17 16,17 17 0</inkml:trace>
  <inkml:trace contextRef="#ctx0" brushRef="#br0" timeOffset="17885.4689">18450 5168 0,'0'18'16,"0"-1"-1,0 1 1,0 17-16,0 1 16,0-19-16,0 1 0,0 0 15,18-1 1,0-17-16,-1 0 0,1 0 15,-1-17-15,1-1 0,0-17 16,-1 17-16,-17 0 16,0-17-16,0 17 15,-17 18 1,-1 0-16,0 18 0,1 17 16,-1-17-1,18 0-15,18 17 16,-1-35-16,1 0 0,0 0 15,-1 0-15,19 0 16,-36-18-16,17 18 0,-17-17 16,0-1-16,-17-17 15,17 17-15,-18 0 16,-17 18-16,17 0 0,0 0 16,1 0-1,-1 0-15,18 18 16,18 0-16,-1-18 0,19 0 15,-19 0-15,36 0 16,-53-18 15,-35 0-15,17 18-16,1 0 0,-1 0 16,0 0-16</inkml:trace>
  <inkml:trace contextRef="#ctx0" brushRef="#br0" timeOffset="18897.5497">18768 5221 0,'-18'0'15,"36"0"-15,-36-18 31,36-17-15,-1 0-16,-17-18 16,18 18-16,-18-1 0,0-69 15,0-54 1,0 53-16,0 0 16,18-17-16,-18-142 15,0 124-15,0 0 16,0 17-16,0 19 0,0 16 0,0 1 15,0 18-15,0 17 0,0 0 16,-18-53 0,18 53-16,0 0 0,-18-17 15,18 34-15,0 1 16,0 17-16,0-17 0,0 18 16,0-1-1,18 18 1,17 0-1,1 0-15,34 0 16,-35-18-16,71 1 16,-53 17-16,88-36 15,-88 36-15,88-17 16,-52-1-16,-19 18 16,18-18-16,0 18 0,1 0 15,105 0-15,-88 0 16,17 0-16,106-17 15,-105 17-15,-1 0 0,-17 0 16,106-18 0,-18 18-16,-106-18 15,88 18-15,-70-17 16,-35 17-16,17 0 0,88-18 16,-105 18-16,88-17 15,-89 17 1,-17 0-16,0 0 0,-18-18 15,-17 18-15,17 0 16,-17 0-16,0 0 0,-1 0 16,1 0-1,-1 0 63,-17 18-62,18-18-16,-18 17 16,0 1-1,0-1-15,0 1 16,0 17-16,0 1 0,-18 70 16,18-54-1,0 1-15,0 18 0,0-18 16,0 17-16,18 36 15,-18-71-15,18 54 16,-18-54-16,0 36 16,0-54-16,17 36 15,1-35-15,-18 17 16,18-17-16,-18-1 16,-18-17-16,0 0 15,-17-17-15</inkml:trace>
  <inkml:trace contextRef="#ctx0" brushRef="#br0" timeOffset="19163.9455">22437 3422 0,'0'18'16,"17"17"-16,-17-17 15,18 52 1,0-52-16,-1 17 15,1-17-15,0 17 0,-1-17 0,36-1 16,-35-17-16,17 0 16,18-17-1,-35-1-15,17 0 0,-18-17 16,1 17-16,0-17 0,-1-18 16,1 18-16,-18 17 15,0-17 1,-18 17-16,1 1 0</inkml:trace>
  <inkml:trace contextRef="#ctx0" brushRef="#br0" timeOffset="19989.1414">23707 5221 0,'17'-18'15,"-34"18"16,17 18-15,-18 0-16,18-1 0,0 1 16,0 35-1,18-35-15,-1-1 16,1-17-16,17-17 16,-17-19-1,0 1-15,-18-18 16,0 18-16,-18 17 0,0-17 15,1 35-15,-1 0 16,0 0-16,18 35 16,0-17-1,0-1-15,36 19 16,-1-19-16,-17-17 0,17 0 16,-18 0-16,-17-17 15,-35-19 1,0 19-16,-36-18 15,36 35 1,0 0-16,-18 0 16,53 17-1,70 1 1,-34-18-16,17 0 0</inkml:trace>
  <inkml:trace contextRef="#ctx0" brushRef="#br0" timeOffset="21205.0072">23813 5327 0,'0'18'16,"17"-18"-16,1 0 16,-1 0-1,1 0-15,-18-18 16,18 0-16,-18-52 15,0 34 1,0-69-16,-18 34 16,18-105-16,0 70 15,0-123-15,-18 87 16,18-140 0,0 141-16,0-71 15,0 124-15,0 0 16,0 0-16,0 17 0,0 1 0,0-1 15,-17-52-15,17 70 16,0 0-16,0 0 0,0 0 16,-18-35-1,18 70-15,0-17 16,18 35 31,17-18-32,-17 18-15,-1-17 0,19 17 16,-19-18-16,36 18 0,35-18 16,-35 1-16,18 17 15,-1 0-15,19-18 0,16 0 16,142 1 0,-88-1-16,141 1 15,-159-1-15,141 18 16,-158-18-16,-18 18 15,17 0-15,-17 0 0,-18 0 0,89 0 16,-107 0 0,1 0-16,-1 0 0,1 0 15,52 0-15,-70 0 16,53 0-16,-71 0 16,1 18-16,-1-18 0,18 0 15,-36 0-15,19 0 16,17 0-1,-36 0-15,18 0 0,1 0 16,-19 0-16,1 0 16,0 0-16,-1 0 31,1 0-15,0 0-16,17 0 15,-18 0-15,19-18 16,-1 18-16,0 0 15,-17 0-15,0 0 16,-1 0-16,1 0 16,0 0-16,-1 0 15,1 0-15,-1 0 16,1 0 15,-18 18-15,18-18-16,-1 0 15,1 0 1,-18 18 31,0-1-31,0 1-1,0-1-15,0 1 16,0 35-16,18-18 15,-36 54 1,18-37-16,0 19 0,-18 52 16,18-52-16,0 52 15,0-70-15,18 36 16,-18-54-16,0 0 16,18 18-1,-18-35-15,0-1 16,0-34 31</inkml:trace>
  <inkml:trace contextRef="#ctx0" brushRef="#br0" timeOffset="21502.799">27623 3457 0,'0'36'16,"0"-19"-16,17 1 0,-17 35 16,0-36-16,18 54 15,-1-53-15,1 17 16,0-18-16,17 1 0,18 17 15,-35-35-15,17 0 16,18-35-16,-18 17 16,18-34-16,-18 16 15,-17-52-15,-1 53 16,-17-18 0,0 18-16</inkml:trace>
  <inkml:trace contextRef="#ctx0" brushRef="#br0" timeOffset="27021.8906">2434 6826 0,'-17'18'16,"17"35"-1,0-36-15,0 1 0,0 17 16,0 18 0,17-17-16,-17-1 0,35 18 15,-35-36-15,18 1 16,0 0-16,17-1 0,-17 1 16,52 0-16,-17-18 15,35 0 1,-35 0-16,53 17 15,-53-17-15,53 0 16,-36 18-16,1-18 0,70 0 16,-70 0-16,-1 0 15,18 0-15,1 0 16,-19 0-16,106 18 16,-87-18-16,-1 0 0,18 17 15,-18-17-15,106 0 16,-88 18-16,-18-18 0,18 0 15,0 0-15,88 0 16,-106 0-16,124 0 16,-107-18-16,1 18 15,-18-17-15,18 17 0,0 0 16,-18 0-16,106-18 16,-17 18-1,-89 0-15,0-18 0,71 18 16,-89-17-16,1 17 15,-1-18-15,36 18 16,-53 0-16,-18-18 16,-17 18-16,0 0 0,-1-17 0,1-1 15,0-17 1,-18 17-16,0-17 16,17 0-16,-17-54 15,0 54-15,-17-18 0</inkml:trace>
  <inkml:trace contextRef="#ctx0" brushRef="#br0" timeOffset="28285.1357">8043 6950 0,'0'17'16,"0"1"-1,18-18-15,-18 18 16,0-1-16,18-17 16,-18 18-16,0 17 15,0-17-15,17 17 16,1-17-16,0 35 15,-1-36-15,1 1 0,17 17 16,18 1-16,-18-19 16,1 1-16,-1-1 0,0 1 15,71 0 1,-35-1-16,-1 1 0,1-18 16,-1 0-16,107 18 15,-89-1-15,0-17 0,18 0 16,0 18-16,123-18 15,-106 0-15,19 0 16,157 0-16,-158 0 16,177-18-16,-177 18 15,159 0-15,-141 0 16,123 18 0,-141-18-16,0 18 0,-17-18 15,-1 0-15,1 17 0,87-17 16,-123 0-16,1 0 15,52-17-15,-88 17 16,-18 0-16,0-18 0,-17 0 16,-18-17-1,0 17-15,0-17 0,0 17 16,-18-17-16,1-35 16,17 52-16,-18-17 0,18-1 15,0 1-15,-18-18 16,18 18-16</inkml:trace>
  <inkml:trace contextRef="#ctx0" brushRef="#br0" timeOffset="29158.6275">13529 6844 0,'0'-18'0,"0"36"0,0-18 32,0 18-17,0-1-15,0 36 16,0-35-16,0-1 15,18 19-15,-1-19 0,19 36 16,-1-35-16,53 35 16,-53-36-16,89 19 15,-71-1 1,17-17-16,1-1 0,88 36 16,-71-35-16,18-1 15,105 1-15,-105 0 16,123-1-16,-123 1 15,18-18-15,-1 0 0,1 18 16,140-18 0,-140 17-16,17-17 0,-18 0 15,142 18-15,-142 0 16,1-18-16,17 0 0,-18 0 16,1 0-16,105 0 15,-123-18-15,0 18 0,-18-18 16,0 18-16,-17-17 15,-1-1-15,1 0 0,-1 1 16,-17-1-16,0 0 0,18-34 16,-36 16-16,18-52 15,-35 53 1,-18-18-16,0-35 16,0 35-16,-18 35 0,-17-52 15,17 52-15,1 0 16</inkml:trace>
  <inkml:trace contextRef="#ctx0" brushRef="#br0" timeOffset="30058.2824">18733 6879 0,'0'18'16,"0"35"-1,0-36 1,17 1-16,-17 0 0,0 35 15,18-36-15,17 18 16,-17-17-16,-1 0 16,72 17-16,-54-17 15,35-1-15,-17 1 0,18 0 16,17-1-16,71 36 16,-71-35-16,18-1 0,-18 1 15,18 0-15,106-1 16,-107-17-16,1 18 15,18-18-15,-19 0 0,125-18 16,-124 1-16,17-1 16,-17 18-16,0-18 15,0 18-15,17-17 0,1-1 16,-1 1-16,-17 17 0,17-18 16,107-17-16,-142 17 15,106 0-15,-124 1 16,19 17-16,-19 0 15,1-18-15,-18 18 0,0 0 16,-1 0-16,19-18 16,-53 18-16,-1-17 0,1-1 15,0 0-15,-1-17 16,-17 18-16,18-1 0,-18-17 16,0 17-16,0-35 15,0 35-15,0 1 16,0-1-16,0 1 15,0-1-15</inkml:trace>
  <inkml:trace contextRef="#ctx0" brushRef="#br0" timeOffset="30993.193">23989 6879 0,'0'18'0,"18"-18"15,-18 17 1,0 1 0,0 0-16,0-1 0,0 1 15,0 17 1,0-17-16,-18 0 0,18 34 15,-18-34-15,18 17 16,0 1-16,0-19 16,18 19-1,0-19-15,34 1 16,-16 0-16,17 17 16,-18-35-16,18 17 15,-18 1-15,18 0 0,71-1 16,-72-17-16,19 0 15,-18 18-15,17-18 0,1 0 16,0 18-16,-1-18 0,1 0 16,17 17-16,0-17 0,106 0 15,-88 0-15,0 0 16,0 0-16,123-17 16,-106 17-16,-17 17 15,18-17-15,87 18 16,-87-18-16,-1 18 0,-17-18 15,18 0-15,123 17 16,-124-17-16,0 0 16,-17 0-16,18 0 0,-18 0 15,-1 0-15,89-17 16,-105 17-16,69 0 16,-87 0-16,35-18 15,-71 0-15,0 1 16,1-1-16,-19 0 0,1 1 15,0-19-15,-1 1 0,1 0 16,-18 0-16,0-1 0,17 1 16,-17 0-16,-17-1 0,17-16 15,-18 16-15,-17-34 16,17 34-16,1 1 16</inkml:trace>
  <inkml:trace contextRef="#ctx0" brushRef="#br0" timeOffset="79369.7818">4798 10777 0</inkml:trace>
  <inkml:trace contextRef="#ctx0" brushRef="#br0" timeOffset="80142.836">4798 10777 0,'-18'0'16,"36"0"15,-1 0 94,-17 18-93,0 0 14,18-18-14,-18 17-1,18-17 31,-18 18-30,17-18 124,-17 18-140</inkml:trace>
  <inkml:trace contextRef="#ctx0" brushRef="#br0" timeOffset="86010.739">4833 10813 0,'0'-18'15,"18"18"79,-18 18-94,0-1 47,17-17-16,-17 18-15,0 0 0,0-1-1,18 1 1,-18-1-1,0 1 17,18-18-17,-18 18 1,0-1-16,0 1 16,17-18-1,-17 18-15,0-1 16,0 1-1,18 0-15,-18-1 16,0 1-16,0 0 16,0-1-16,18 1 15,-18-1 1,0 1-16,17 0 16,-17-1-16,18-17 15,-18 18-15,0 0 16,17-18-1,-17 17-15,0 1 16,18 0 0,-18-1-16,0 1 15,18-1-15,-18 1 16,0 0 0,0-1-16,17 1 15,-17 0-15,0-1 16,0 1-16,18 17 15,-18-17 1,0-1-16,0 1 16,18 0-16,-18-1 15,0 1 1,17 0 0,-17-1-16,0 1 0,0 17 15,0-17 1,0 0-16,18-1 0,-18 1 15,0-1-15,0 19 16,0-19-16,18 1 16,-18 17-16,0-17 15,17 0-15,-17-1 16,0 1-16,18-1 0,-1 1 16,-17 0-16,18 17 15,0-17-15,-18-1 16,17 19-16,-17-1 15,18-18-15,-18 19 16,18-19-16,-18 1 0,0 17 16,17 1-1,-17-19-15,18 1 0,-18 17 16,18 0-16,-18-17 16,0 35-16,17-35 15,-17-1-15,0 1 16,18 0-16,-18-1 15,0 1-15,18-1 0,-18 1 16,0 0-16,17-1 0,-17 1 16,18 0-16,-18-1 15,0 1-15,0 0 0,0-1 16,17 1-16,-17-1 16,0 1-1,0 0-15,0-1 0,18 1 16,-18 0-16,18 17 15,-1-17-15,-17-1 16,18 1-16,0 17 16,-1-17-1,1 17 1,-18-17-16,18-1 0,-18 1 16,0 0-16,17-18 0,1 35 15,-18-17 1,17-18-16,-17 17 0,0 1 0,18-1 15,0 1 1,-18 0-16,17 17 16,1-17-16,0-1 15,-18 1-15,17 17 16,1-35-16,0 18 16,-1-1-16,1 19 15,-1-19 1,1 19-16,0-19 15,-1 19 1,-17-19-16,18 1 16,0-18-16,-18 18 15,17-1 1,-17 1-16,18-1 16,0-17-16,-18 18 15,17 0 1,1-1-1,-18 1-15,18 0 16,-1-1-16,-17 1 16,18 0-16,-1-1 15,-17 1 1,18-18-16,0 35 16,-1-17-1,1-1-15,-18 1 16,18 0-16,-1-1 15,1 1-15,0 0 16,-1-1-16,1 1 16,-18-1-1,17 1-15,1 0 16,-18-1-16,18-17 16,-1 18-16,-17 0 15,18-1-15,0-17 16,-1 36-1,-17-19-15,36 1 16,-36 0-16,17-18 16,1 17-16,-1 1 15,-17-1 1,18-17-16,-18 18 0,18-18 0,-18 18 16,35-1-1,-35 1-15,35 0 16,-17-1-16,0 1 15,-18 0-15,35-1 16,-35 1-16,18-18 16,-1 17-1,1 1-15,-1 0 16,1-1-16,0-17 16,-1 18-16,1 0 15,-18-1-15,18-17 0,-1 18 16,1 0-1,0-18-15,-1 17 0,1-17 16,-18 18-16,17-18 0,1 0 16,0 17-16,-18 1 15,17-18-15,-17 18 0,36-18 16,-36 17 0,17-17-16,1 18 15,0-18-15,-1 18 16,-17-1-16,18-17 15,-1 18 1,1-18-16,0 18 16,-18-1-1,17-17 1,1 0-16,-18 18 16,18-18-16,-1 0 15,-17 18 1,18-18-1,-18 17-15,18-17 16,-1 0-16,-17 18 16,18-18-1,0 0 1,-1 17 0,1-17-1,-1 0 1,-17 18-16,18-18 15,0 0 1,-1 0 47,1 0-1,-18 18-46,18-18-1,-1 17 17,1-17-32,0 0 15,-1 18 1,1 0-16,-1-18 15,1 0-15,0 17 16,-1-17-16,1 18 16,0-18-1,-1 18 1,1-18 0,-18 17-16,18-17 15,-1 0-15,-17 18 16,18-18-1,-1 17-15,1-17 16,0 0-16,-18 18 16,17-18-16,1 0 0,0 18 15,-1-18-15,1 0 16,0 17 0,-1-17-1,1 0 1,0 0-16,-1 0 15,1 0 1,-1 0 0,1 0-16,-18 18 15,18-18-15,-1 0 16,1 0 0,0 0-1,-1 0 1,1 0-16,0 0 15,-1 0 1,1 0-16,-1 0 16,19 0-1,-19 0 1,1 18-16,0-18 16,-1 0-16,1 0 15,0 0-15,-1 0 16,1 0-1,-1 0 1,-17 17-16,18-17 16,0 0-1,-1 0 1,1-17 0,0 17-16,-1 0 15,1-18 1,17 0-16,-17 18 15,35-17-15,-36 17 16,19-18-16,-19 18 16,19 0-16,-19-18 0,36 18 15,-18-17-15,18 17 16,-35-18-16,17 18 16,18-17-16,-35 17 15,-1-18-15,19 18 16,-1 0-16,-17-18 0,-1 18 15,1 0-15,0 0 16,-1 0-16,1 0 16,0 0-16,-1 0 15,1 0 1,-18-17 15,17 17-15,1 0-1,0 0 1,-18-18 0,17 18-16,1-18 0,0 18 15,-1 0 1,1-17-16,0 17 16,-1 0-16,1 0 15,-1-18-15,1 18 16,0 0-16,-1 0 15,1-18 1,0 18-16,-1-17 16,1 17-1,0-18 1,-1 18-16,-17-17 0,35 17 16,-35-18-16,18 18 0,0-18 15,-1 18 1,1 0-16,0-17 15,-1 17-15,1 0 16,0-18-16,-1 18 16,1-18-1,-18 1-15,35 17 16,-17-18 0,-1 18-16,1-18 15,0 18-15,17-17 16,-17-1-16,17 18 15,-17-18 1,-1 18-16,18-17 16,-17 17-16,0 0 0,17 0 15,-17-18-15,-1 18 16,1 0-16,17 0 0,-17-17 16,17-1-1,-17 18-15,-1 0 0,19-18 16,-1 1-1,-17 17-15,-1 0 16,1-18-16,17 18 0,-17 0 0,-1-18 16,19 1-1,-19 17-15,1-18 0,0 18 16,-18-18-16,35 18 16,-17-17-16,-1-1 15,1 18-15,-1-17 0,1 17 16,0-18-16,-1 18 0,1-18 15,0 18 1,-1-17-16,1 17 0,17-18 16,-17 18-16,-1-18 15,1 18-15,0-17 0,-1 17 16,19-18 0,-19 18-16,19-18 15,-1 1-15,0-1 16,-17 1-16,-1 17 15,1-18-15,0 18 0,17-18 16,-17 18-16,17-17 16,-17 17-1,-1 0-15,18 0 16,-17 0-16,0 0 0,17-18 16,0 18-16,1-18 15,-19 1-15,36-1 16,-35 18-1,35-35-15,-36 35 16,19-18-16,-19 0 16,19 18-16,-19-17 0,1 17 15,17-18 1,-17 1-16,17-1 16,-17 18-16,-1-18 0,19 1 15,-19 17-15,1-18 16,17 0-16,-17 18 15,-1 0-15,-17-17 16,18 17-16,0 0 0,-1-18 0,1 18 16,35-35-1,-36 17-15,19 18 0,-19-17 16,54-19-16,-36 19 16,1-1-16,-1 0 15,0 1-15,-17-1 0,17 18 16,0-18-16,1 18 0,34-17 15,-17-1 1,-18 18-16,1-17 0,34-1 16,-35 18-16,-17 0 15,17-18-15,-17 18 0,0 0 16,-1-17 0,-17-1-1</inkml:trace>
  <inkml:trace contextRef="#ctx0" brushRef="#br1" timeOffset="95692.7647">4798 10918 0,'0'-17'0,"17"34"140,-17 1-109,18-18-31,-18 18 16,18-18-16,-18 17 16,0 1-1,0 0-15,17 17 32,-17-17-32,18-1 15,-18 1-15,0 0 16,0-1-16,18 1 15,-18-1-15,0 1 0,0 0 16,17 17 0,-17-17-16,0-1 15,18 1-15,-18 0 16,0-1-16,0 1 16,18-1-16,-18 1 15,0 0 1,17-1-16,-17 1 0,0 0 15,18 17 1,-18-17-16,17-1 0,-17 1 16,0 17-1,0-17-15,18-18 0,-18 17 16,0 19-16,18-1 16,-18-17-16,0-1 15,0 1-15,17 0 16,-17-1-16,0 1 0,18-1 15,-18 1-15,0 0 16,18-1-16,-18 19 16,0-19-16,17 1 15,-17 0-15,0-1 0,18 1 16,-18-1-16,0 19 16,18-1-16,-1 0 15,-17-17-15,0 0 16,18-18-16,-18 35 15,17-18-15,-17 19 16,18-19-16,-18 19 16,0-19-16,18 19 15,-18-19-15,17 19 16,-17-19-16,18 1 16,-18-1-16,18 1 15,-18 0-15,0-1 16,17 1-1,-17 0-15,0-1 16,18 1 0,-18 0-16,0-1 15,18-17-15,-18 18 0,0-1 16,17 1 0,-17 0-16,18 17 15,-18-17 1,18 17-1,-18-17-15,0-1 16,0 1-16,17-1 16,-17 1-16,0 17 15,18-35-15,-18 18 16,0 0-16,17 17 16,-17-17-16,0-1 15,18 19 1,-18-19-16,18 1 15,-18-1-15,17 1 16,-17 0-16,0-1 16,18 19-16,-18-19 15,18 1-15,-18 0 0,17-1 16,-17 1 0,0-1-16,18 1 15,-18 17-15,18-35 16,-18 18-16,17 17 15,1-17 1,-18 0-16,17-1 16,-17 1-16,0-1 0,18-17 0,-18 18 15,18 0-15,-18-1 16,0 1-16,17 0 16,1-1-16,-18 19 15,18-36-15,-18 17 16,0 1-16,17 0 15,-17-1 1,18 1-16,-18 17 16,18-35-16,-18 18 15,0-1-15,17 1 0,1 0 16,-18-1-16,17 1 16,1 0-1,-18-1-15,0 1 16,18-1-16,-1 1 15,-17 0-15,18-1 16,-18 1-16,18 0 0,-1-1 16,-17 1-1,18 0-15,-18-1 0,18-17 16,-18 18-16,17-1 0,-17 1 16,18 0-16,-18-1 15,18-17-15,-18 36 16,17-19-16,1 1 15,-1 0 1,1 17-16,0-35 16,-18 18-16,17-18 0,1 35 15,0-35-15,-1 35 16,1-17 0,0-1-16,-1 1 15,-17 0-15,18-18 0,-1 35 16,1-17-16,0-18 15,-1 35-15,1-18 16,0 19-16,-1-36 16,1 17-16,0 1 15,-1 0-15,1-1 0,17 19 16,-17-36-16,-18 17 16,17 1-16,19 17 15,-19-17-15,1-1 0,0 1 16,-1 0-16,19 17 15,-1-17-15,-18-1 16,19 19-16,-19-36 16,19 35-16,-1-18 15,0 19-15,-17-19 16,35 19 0,-36-36-16,1 17 0,17 1 15,-17 0-15,17-1 16,-17 1-16,35 17 15,-36-17-15,19-1 16,-19 1-16,19 0 0,-1-1 16,-17-17-1,-1 18-15,1-18 0,17 18 16,-17-1-16,17 1 16,0-18-16,-17 17 0,0-17 15,-1 18-15,36 0 16,-35-18-16,-1 0 15,19 17-15,-19-17 0,36 18 16,-35-18-16,-1 18 16,19-18-16,-19 0 0,1 17 15,35-17-15,-35 18 16,-1-18-16,1 18 0,35-18 16,-36 0-1,1 17-15,0-17 16,-1 0-16,1 18 0,17-18 0,1 0 15,-19 18-15,1-18 16,35 0 0,-36 0-16,1 0 0,17 17 15,-17-17-15,0 0 0,34 18 16,-34-18-16,0 17 16,17-17-16,18 18 15,-35-18-15,17 0 0,-17 0 16,17 0-16,35 0 15,-52 0-15,17 0 16,1 18-16,-1-18 0,35 0 16,-52 0-1,17 17-15,36-17 0,-36 0 16,36 18 0,-36-18-16,18 0 15,-18 18-15,36-18 16,-36 0-16,0 0 0,1 17 15,16-17 1,-16 18-16,-19-18 0,19 0 16,-1 18-16,18-18 15,-18 17-15,0-17 0,1 18 16,-19-18-16,54 0 16,-36 17-16,-17-17 0,17 0 15,0 0-15,18 18 16,-17-18-16,-19 0 15,18 0-15,18 18 16,-17-18-16,-19 0 16,19 0-16,-19 0 0,18 0 15,-17 17-15,0-17 0,17 0 0,18 0 16,-35 0 0,35 0-16,-18 18 15,-18-18-15,1 0 16,17 0-16,-17 0 0,35 18 15,-35-18-15,-1 0 16,18 0-16,-17 0 0,17 0 16,-17 17-16,0-17 0,17 0 15,-17 0-15,-1 18 0,36-18 16,-35 0-16,-1 0 16,19 0-16,-1 18 15,-17-18-15,17 0 0,-17 0 16,34 0-1,-16 0-15,-1 17 16,-17-17-16,17 0 0,-17 0 16,17 0-16,18 0 15,-36 0-15,19 0 0,17 0 16,-36 0 0,18 0-16,-17 0 15,17 0-15,-17 0 0,0 0 0,35 0 16,-36 0-16,19 0 15,-19 0-15,18 0 16,1 0-16,-19 0 16,1 0-16,35 18 15,-35-18-15,17 0 0,0 0 16,18 0 0,-18 0-16,1 0 0,-19 0 15,18 0-15,1 0 0,17 0 16,-36 0-16,19 0 15,-19 0-15,1 0 16,0 0-16,-1 0 16,1 0-16,-1 0 15,19 17 1,-19-17-16,1 0 16,0 0-16,-1 0 15,1 0-15,17 0 16,-17 0-16,-1 18 15,1-18 1,0 18-16,35-1 16,-36-17-16,19 0 0,-1 18 15,18-18-15,-18 0 16,0 0-16,1 0 0,-1 0 16,0 0-16,18 0 15,-35 0-15,-1 0 16,1 18-16,-18-1 31,18-17 0,-1 0 1,1 0-32,0 0 62</inkml:trace>
  <inkml:trace contextRef="#ctx0" brushRef="#br1" timeOffset="96609.2821">12629 15381 0,'0'0'15,"0"-18"1,36 18-1,-19-17-15,54-1 16,-36 18-16,0 0 16,1-17-16,17 17 15,-36 0-15,19 0 16,-36-18-16</inkml:trace>
  <inkml:trace contextRef="#ctx0" brushRef="#br1" timeOffset="96803.5474">12806 15046 0,'17'71'15,"-34"-142"-15,34 212 0,1-17 16,-18-54-16,18 54 16,-18-54-1,0-35-15,17 18 0,1-17 16,-18-19-16,18-17 15,-1-35-15</inkml:trace>
  <inkml:trace contextRef="#ctx0" brushRef="#br1" timeOffset="97143.0542">13070 15011 0,'0'0'15,"36"141"-15,-36-71 0,17 19 16,1 34-16,-18-70 16,18 0-16,-18-18 0,0 0 15,0-17-15,0 0 16,17-18-16,-17-18 16,0-17-16,0-36 15,0 36-15,0 0 16,0 17-16,0 0 0,18 1 15,-18 34 1,18 19 0,-1-1-16,1 0 15,17 18-15,-17-35 16,17 17-16,-17-17 16,-1-18-16,1 0 15,0 0-15,-1 0 0</inkml:trace>
  <inkml:trace contextRef="#ctx0" brushRef="#br1" timeOffset="97455.7463">13370 15540 0,'36'53'16,"-72"-106"-16,89 123 0,-18-52 0,18-18 15,-17 0-15,17 0 16,-36-18-16,1 1 15,-18-1-15,0 1 0,0-1 16,-18-17 0,1 17-16,-36 0 15,17 18-15,-17 0 16,36 0-16,-1 18 16,18 17-16,-17-17 0,17 0 0,0 17 15,35 18 1,-18-36-16,54 19 15,-36-19-15,1-17 0,-19 18 16,54-18-16,-36 0 16</inkml:trace>
  <inkml:trace contextRef="#ctx0" brushRef="#br1" timeOffset="97723.458">13723 15558 0,'-18'17'15,"18"18"1,0-17-16,18 17 16,-18-17-16,35 35 15,-17-35-15,17-18 16,-17 0-16,17 0 16,-17-18-16,-1 0 15,-17 1-15,0-19 0,-17-17 16,-1 36-16,1-36 15,-1 53-15,-17-18 16,17 18 0,36 18-1</inkml:trace>
  <inkml:trace contextRef="#ctx0" brushRef="#br1" timeOffset="97926.9985">14005 15646 0,'0'0'16,"-17"0"0,17-18-16,-18-17 15,18 17-15,0 1 16,0-19-16,18 19 16,-18-1-16,17 18 15,1 0 1,0 0-16,-18 18 0,35-1 15</inkml:trace>
  <inkml:trace contextRef="#ctx0" brushRef="#br1" timeOffset="98372.145">14129 15505 0,'0'35'16,"0"0"-16,0-17 0,0 52 15,0-34 1,17-19-16,19 19 16,-19-19-16,19 1 15,-19-18-15,19-35 16,-36 17-16,17-35 16,1 35-16,-18 1 15,0-1-15,0 0 0,0 1 16,0 34-1,17 19-15,-17-1 16,0 0-16,0 18 16,18 0-16,-18 0 0,0 53 15,18-53-15,-18-18 16,0 0-16,0-17 0,-36 17 16,36-17-16,-35-18 15,18 0-15,-1-18 16,-17-35-1,35 18-15,0 0 0,35-53 16,0 52-16,0 1 16,1-18-16,52-17 15,-35 34-15,0 1 0,17 0 16,-52 17-16,0 18 16</inkml:trace>
  <inkml:trace contextRef="#ctx0" brushRef="#br0" timeOffset="111516.9129">11994 12965 0,'-17'0'0,"17"17"15,17 1 1,-17 0-16,18 17 16,-18-18-16,18 19 15,-18-19-15,0 1 0,0 0 16,-18-36 15,-17-35-15,17 18-16,18 0 0,-17-54 15,-1 54-15,18-18 16,18 35-16,-1-17 16,1 18-16,17 17 15,-17 17-15,35 1 16,-36-1-16,36 19 16,-35-19-16,-1 19 15</inkml:trace>
  <inkml:trace contextRef="#ctx0" brushRef="#br0" timeOffset="112191.8291">12277 13018 0,'0'0'0,"17"0"15,1-18 1,17 18-16,-35-18 15,36 1-15,-36-1 16,17 0-16,-34 1 16,-1 17-1,-17 0-15,17 0 0,0 17 16,-17 19-16,17-19 16,18 1-16,-17 0 15,17-1-15,17 1 0,19 17 16,-1-17-16,-17-18 15,17 17-15,35-17 16,-34 0-16,-1 0 16,0 0-16,-17 0 0,0-17 0,-1 17 15,1-18-15,-18-17 16,0 17-16,0 1 16,0-1-16,-18 18 15,18-18-15,-17 18 16,-1 18-16,0 17 15,18-17-15,0 17 16,18-17-16,0 17 16,-1-35-16,1 0 15,-1 0-15,19 0 16,-19-18-16,1 1 0,-18-1 16,0-17-16,0 17 15,-18 1-15,18-1 16,-17 0-16,17 36 15,0 17 1,0-17-16,17-1 0,19 36 16,-19-35-1,19-18-15,-19 18 0,18-18 16,-17 0-16,0 0 0,17 0 16,-17-18-16,-1 0 15,-17-17-15,-17 17 16,17-17-16,-18 0 0,0 0 15,-17-54 1,17 36-16,1 1 0</inkml:trace>
  <inkml:trace contextRef="#ctx0" brushRef="#br0" timeOffset="112347.7208">12753 12594 0,'18'71'0,"-36"-142"0,0 54 0,18-1 16,18 36-16,0 17 16,-1 0-1,1 18-15,-18 0 0,35 35 16,-17-35-16,-18 0 15,17 0-15,1-18 0,0 0 16,-1 18-16,1-35 16,0-18-16,-1 0 15</inkml:trace>
  <inkml:trace contextRef="#ctx0" brushRef="#br0" timeOffset="112491.9901">13070 12965 0,'0'17'16,"0"-34"-16,18 52 0,-18 0 16,0-17-16,18-1 15,-18 1-15,35 0 16,-17-18-16</inkml:trace>
  <inkml:trace contextRef="#ctx0" brushRef="#br0" timeOffset="112619.9241">13053 12823 0,'0'0'15,"0"-17"-15,17 17 16,1 0 0</inkml:trace>
  <inkml:trace contextRef="#ctx0" brushRef="#br0" timeOffset="112764.628">13229 12929 0,'35'0'15,"-70"0"-15,88 0 0,0 0 16,-35 0-16,17-17 16,-35-1-16,18 18 15,-18-18-15</inkml:trace>
  <inkml:trace contextRef="#ctx0" brushRef="#br0" timeOffset="112964.1577">13282 12629 0,'0'0'15,"0"53"-15,0-17 0,0 17 0,0 17 16,0-17-1,18 0-15,-18-18 0,0 18 16,0-18-16,35 36 16,-17-53-16,-1-1 0,1-17 15</inkml:trace>
  <inkml:trace contextRef="#ctx0" brushRef="#br0" timeOffset="113380.8181">13511 12982 0,'0'36'16,"0"-19"-16,-17 1 16,34 35-1,-17-36-15,36 1 16,-19 0-16,19-18 16,-19-18-16,1 0 15,0 1-15,-1-19 16,-17 19-16,18-1 0,-1 1 15,-17 34 1,18 18 0,0 1-16,-1 52 15,1-53-15,-18 18 0,0-18 16,0 18-16,0 18 16,-18-36-16,1 0 15,-1-17-15,-35 17 16,-17-17-16,52-36 15,0 1-15,18-1 0,0-17 16,18-36 0,17 18-16,53-35 15,-35 35-15,53-17 16,-53 34-16,-18 1 16,-17 17-16,0 18 0</inkml:trace>
  <inkml:trace contextRef="#ctx0" brushRef="#br0" timeOffset="118715.4687">11465 12400 0,'0'0'0,"18"0"31,0 18-15,-18-1-16,17-17 0,1 18 16,-1 0-16,1-1 15</inkml:trace>
  <inkml:trace contextRef="#ctx0" brushRef="#br0" timeOffset="118842.315">11624 12400 0,'0'18'16,"0"-36"-16,0 53 16,18-17-16,17 0 15</inkml:trace>
  <inkml:trace contextRef="#ctx0" brushRef="#br0" timeOffset="119443.543">14023 12453 0,'0'18'16,"-18"-1"-1,18 1 1,-17 17-16,-1 1 15,18-19-15,0 1 16,18-18-16</inkml:trace>
  <inkml:trace contextRef="#ctx0" brushRef="#br0" timeOffset="119576.898">14217 12506 0,'-18'35'15,"1"-17"-15,-1 0 0,0 34 16,18-34 0,0 0-16</inkml:trace>
  <inkml:trace contextRef="#ctx0" brushRef="#br0" timeOffset="142266.3381">20937 9895 0,'18'0'62,"-18"18"-46,0 0-1,18-18 1,-18 17 0,17 1-1,-17 0-15,18-18 16,-18 17-1,18 1-15,-18 0 16,17-1 0,-17 1-1,18-1-15,-18 1 16,0 0 0,17-18-16,-17 17 0,0 1 15,18 0-15,-18-1 16,18 1-16,-18 0 15,17-1 1,-17 1-16,0-1 0,0 1 16,18 0-1,-18-1-15,0 1 0,18-18 16,-18 18-16,0 17 16,17-17-16,-17-1 0,0 1 15,18 0 1,-18-1-16,0 1 0,18-18 15,-18 17-15,0 19 16,17-19-16,-17 1 16,0 0-16,18 17 15,-18-17-15,0-1 16,0 18-16,18-17 0,-18 17 16,0-17-1,17 0-15,-17-1 0,18 19 16,-18-19-16,0 1 0,17 17 15,1-17-15,-18-1 16,18 19-16,-18-19 16,17 1-16,-17 0 0,18-1 15,0 19 1,-18-19-16,17 1 0,-17-1 16,18 36-16,0-35 15,-18 0-15,17-1 16,-17 1-16,18 0 0,-1 17 15,-17-18-15,18 19 16,0-19 0,-18 1-16,17 0 15,-17-1-15,18-17 0,-18 18 0,18 17 16,-1-17 0,-17-1-16,18 1 0,-18 0 0,18-1 15,-1 1 1,-17 0-16,18-1 0,-18 1 15,17-18-15,1 35 16,0-17-16,-18 0 0,17-1 16,1 1-16,0-1 15,17 36 1,-17-35-16,-1 0 0,1 17 16,0-17-16,17 34 15,-18-34 1,1 0-16,0-1 0,-1 1 15,1 17-15,0-17 0,-1 0 16,19 17-16,-19 0 16,36 0-16,-35-17 15,-1 17-15,1-17 16,0 0-16,-1-1 0,1 19 0,17-1 16,-17 0-1,-1-17-15,1 17 0,0-17 16,-1-1-16,19 36 15,-19-18-15,19-17 0,-19 0 16,1 17-16,0-17 0,17 35 16,-18-36-1,1 1-15,35 35 16,-35-36-16,-1 1 0,19 35 16,-19-35-16,1-1 15,-1 19-15,1-19 0,0 1 16,17 35-1,-17-36-15,17 19 16,-17-19-16,17 36 16,-18-35-16,19 35 15,-19-36-15,19 19 16,-19-19-16,1 1 16,0 0-16,-1-1 0,1 1 15,0-1-15,-1 19 16,1-19-16,-1-17 0,1 18 15,0 0-15,17 17 16,-17-17-16,17 17 16,-17-17-16,-1-1 15,1 1 1,-1 17-16,1-17 16,17-1-16,-17 1 15,0 0-15,-1-1 16,1 1-16,0 0 15,-1-1-15,1 1 16,-1-18-16,1 17 0,-18 1 16,18 0-16,17-1 15,-17 1-15,-1 17 16,1-35-16,-18 18 16,35 17-16,-17-35 15,-18 18-15,18-1 0,-1 1 16,1-18-16,-1 35 15,1-17-15,0-18 0,-1 18 16,1-1-16,17 1 16,-17 0-16,0 17 15,-1-17-15,1-18 16,-1 17-16,1 1 0,0-18 16,-1 17-16,1 1 0,35 0 15,-35-1 1,-1-17-16,1 18 0,17 0 15,-17-1-15,17 1 16,-17 0-16,-1-18 0,1 17 16,35 1-16,-35-1 15,-1 1-15,1-18 0,17 18 16,18-1 0,-35 1-16,-1 0 0,19-18 15,16 35 1,-34-35-16,17 18 0,-17-1 0,0-17 15,17 18-15,-17-1 0,34 1 16,-16 0-16,-1-18 16,-17 17-16,35 1 15,-36 0-15,19-1 16,-1 1 0,0 0-16,-17-1 0,17-17 0,-17 18 15,-1 0-15,36-1 16,0 1-1,-18-1-15,-17 1 0,17-18 16,36 35-16,-54-35 16,19 18-16,-1 0 0,0-18 15,18 17 1,-17 1-16,-19 0 0,18-18 16,1 17-16,17 1 15,-18-1-15,0-17 0,-17 18 16,17-18-16,18 18 15,-18-1-15,1-17 0,-19 18 16,18-18-16,18 18 16,-17-1-16,34 1 15,-52-18-15,17 0 16,0 18-16,1-18 0,-19 17 16,54-17-1,-36 18-15,-17-18 0,17 0 16,0 17-16,-17-17 0,53 18 15,-54-18-15,18 0 16,-17 18-16,53-18 16,-54 0-16,19 17 0,-19-17 15,1 0-15,35 18 16,-36-18-16,1 0 16,17 18-16,-17-18 0,35 0 15,-35 0-15,34 17 16,-16-17-16,-1 0 15,-17 0-15,52 18 16,-35-18-16,1 0 16,17 18-16,-18-18 15,0 0-15,36 0 16,-36 0-16,-17 17 0,52-17 16,-52 0-1,17 0-15,0 18 0,-17-18 16,17 0-16,36 18 15,-36-18-15,18 0 16,-18 17-16,36-17 16,-36 0-16,1 18 0,-1-18 15,-18 0-15,19 17 16,-1-17-16,-17 0 0,35 18 16,-18-18-16,-18 18 15,54-1 1,-53-17-16,17 18 0,18-18 15,-36 0-15,19 18 0,-19-18 16,36 17 0,-35-17-16,0 18 0,35-18 15,-36 0-15,18 18 16,-17-18-16,0 0 0,17 0 16,18 17-1,-35-17-15,17 0 16,0 18-16,-17-18 0,-1 0 15,19 0-15,-1 17 16,-17-17-16,-1 0 0,1 0 16,-1 0-1,-34-17 32,-1 17-47</inkml:trace>
  <inkml:trace contextRef="#ctx0" brushRef="#br0" timeOffset="191145.8853">1217 4763 0,'-18'0'16,"1"0"-16,-1 0 0,1 0 16,-1 0-16,0 17 15,1 1-15,-19-1 0,19 19 16,-19 17-16,19 0 0,-36 70 15,18-52-15,17 105 16,18-105-16,0 17 16,35 53-1,1-71-15,-1 1 0,18-36 16,0 18-16,0-18 0,70-17 16,-70-18-16,70-18 15,-52 1-15,-18-19 16,17-16-16,-17 16 15,-17-17-15,-1-17 0,0-1 0,-17-17 16,-1 0-16,-34-89 16,-18 89-16,-54-70 15,19 87-15,17 18 16,-71 0-16,54 53 16,-36 18-1,71-1-15,-18 1 16</inkml:trace>
  <inkml:trace contextRef="#ctx0" brushRef="#br0" timeOffset="192074.0737">7938 4939 0,'-36'-35'0,"72"70"0,-89-88 15,35 53-15,-17-18 0,-1 18 16,1 0-16,17 36 16,-17-1-16,18 18 15,-1 0-15,0 70 16,18-52-16,36 70 15,-1-88-15,53 35 16,-35-53-16,0-17 0,70 0 16,-52-36-1,-18-17-15,35-36 16,-53 18-16,-17 0 0,0 0 16,-18-17-16,-36-54 15,1 71-15,-18 0 0,0 18 16,-53-18-1,36 53-15,-18 18 16,52 0-16,19-1 0,17 1 16</inkml:trace>
  <inkml:trace contextRef="#ctx0" brushRef="#br0" timeOffset="192957.1243">13247 4904 0,'-35'-36'15,"-1"19"-15,19-1 0,-54 0 16,36 18-16,-36 18 16,36 0-16,0 17 15,-1 36-15,19 52 16,17-35-16,17-17 15,19-1-15,-1 19 0,71 16 16,-36-52-16,1-35 16,-1 0-16,89-18 15,0-53-15,-88 0 16,17-71 0,-53 54-16,-35-54 15,-18 54-15,-35-1 0,1 1 16,-19-1-16,0 18 0,-70-17 15,71 52-15,17 0 16,-35 36 0,70 0-16,0-18 0</inkml:trace>
  <inkml:trace contextRef="#ctx0" brushRef="#br0" timeOffset="193852.6695">18733 5027 0,'0'0'15,"0"-35"-15,0 17 16,-36-17 0,19 35-16,-54-18 15,36 18-15,-36 36 16,36-1-16,-36 53 15,54-17-15,-1-19 16,0 72-16,36-71 16,0 0-16,35 0 0,35 0 15,-35-36-15,17 1 16,-17-18-16,53-35 16,-53 17-16,-18-17 15,1-1-15,-36-16 0,0-1 16,-18-71-16,0 54 15,-35-1-15,-35-52 16,35 70-16,0 17 16,18 19-16,0-19 0,-1 36 15,19 0-15,-1 0 0,1 0 16</inkml:trace>
  <inkml:trace contextRef="#ctx0" brushRef="#br0" timeOffset="213071.6491">26917 15469 0,'18'-17'32,"-1"17"-17,-17-18 1,0 36 15,18-18-15,0 0-1,-1 0 1,1 0-16,-1-18 16,1 18-1,0 0-15,-1 18 16,1-18-16,-18 17 15,35 1-15,-17-18 16,17 18 0,0-18-16,-17 0 15,17 0-15,-17 0 16,0 0-16,17 0 0,-17 0 16,-1 0-16,36 0 15,-35 0-15,35 0 16,-18 17-16,-17-17 0,52 0 15,-35 0 1,1 0-16,34 18 16,-34-18-16,-19 0 0,18 0 15,-17 0-15,35 0 16,-35 0-16,17 0 0,-17 0 16,-1 0-16,36 18 15,-35-18-15,-1 0 16,19 0-16,-19 0 15,19 17-15,-1-17 16,-17 0-16,17 0 16,18 18-1,-36-18-15,19 0 16,-19 17-16,19-17 0,-19 0 0,36 0 16,-35 0-16,52 18 15,-52-18-15,17 0 16,-17 0-16,17 0 15,0 18-15,-17-18 0,35 0 16,-18 0-16,18 0 16,-35 0-16,52 17 15,-34-17-15,-1 0 16,0 0-16,18 18 16,-18-18-16,1 0 15,-1 18-15,18-18 16,-36 0-16,19 0 0,-19 0 15,19 0-15,-19 0 0,1 0 16,17 0-16,-17 17 16,17-17-1,-17 0-15,-1 0 16,-34 0 62,-18 0-62,17 0-16,0-17 15,-52 17-15,-19-18 16,37 18 0,-107-18-16,106 18 15,-35 0 1,35-17-16,-53 17 15,71 0-15,-18 0 16,17 0-16,-69-18 16,69 18-16,-17 0 0,-52 0 15,52 0-15,-35 0 16,35 0-16,17 0 16,-52 0-16,53 0 15,-36 18 1,36-18-16,0 0 0,17 0 15,-17-18-15,0 18 0,-18-18 16,35 18-16,-35-17 16,18 17-16,-18-18 15,35 18-15,-17-17 16,17 17-16,1 0 16,-19 0-16,19 0 0,-1 0 15,0 0-15,-17 0 16,18 0-16,-1 0 15,0 0-15,1 0 16,-1-18 0,0 18-16,1 0 15,-1 0 1,0 0 0,1 0-16,-1 0 15,1 0 1,-1 0-16,0 0 15,1 0 1,-1 0 31,0 0-16,36 0 0,0 0-15,-18-18-16,17 18 0,1 0 16,0 0-16,17 0 15,0 0-15,18 18 16,0-18-16,35 18 16,-35-18-16,18 0 15,-18 0-15,17 0 0,18 0 0,53-18 16,-70 18-1,-1 0-15,54 0 16,-71 0-16,0 0 0,0 0 16,0 18-16,35-1 15,-35 1-15,-18-18 0,18 17 16,-18-17-16,53 18 16,-52 0-16,-1-18 15,18 0-15,-18 0 0,53 0 16,-35 0-16,-17 0 15,-1 0-15,0 0 16,0 0-16,-17 0 0,53 0 16,-54 17-16,18-17 15,1 0-15,-1 0 16,-17 0-16,-1 0 16,1 0-16,0 0 0,-1 0 0,1 0 15,0 0 1,-1 0-16,1 0 47,-1 0-32,1 0 1,-36 0 46,1 0-46,-1 0 0,1 0-16,-19 0 15,1 0-15,17 0 16,-17 0-16,0 0 0,-1 0 0,-16 0 16,16-17-16,1 17 15,-18-18 1,18 18-16,17 0 0,1 0 15,-1 0-15,0 0 0,1 0 16,-19 0-16,1 0 16,17 0-16,-34 0 15,16 0-15,19 0 0,-19 0 16,19 0-16,-36-18 16,17 18-16,19 0 15,-18 0-15,17 0 0,-17 0 16,-1 0-1,19 0-15,-19 0 0,19 0 16,-18 0 0,17 0-16,-35 0 15,35 0-15,-35 0 16,36 0-16,-1 0 16,-17 0-16,17 0 0,1-17 0,-19 17 15,19-18 1,-19 18-16,19-17 15,-19 17-15,19 0 16,-1 0-16,-17-18 16,17 18-16,1 0 0,-1 0 15,-35 0 1,0 0-16,36 0 16,-19 18-16,1-18 0,0 0 15,-1 0-15,1 0 0,-71-18 16,71 0-16,-71 1 15,53-1 1,0 0-16,18 18 16,-18-35-16</inkml:trace>
  <inkml:trace contextRef="#ctx0" brushRef="#br0" timeOffset="213722.9028">27093 15487 0,'-17'0'15,"-1"0"-15,-35-18 16,36 18-16,-19-17 16,1 17-16,-53-18 15,52 18-15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16T00:24:00.67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14728 7479 0,'0'18'31,"0"17"-15,0 0-16,0 18 15,-17 18-15,17-1 0,0 1 16,0 123-16,-18-106 16,18 18-16,0-18 0,18 53 15,-18-88 1,0 0-16,0 0 0,17 17 15,-17-52-15,18 0 16,-18-1-16,18-34 16,-18-36-16</inkml:trace>
  <inkml:trace contextRef="#ctx0" brushRef="#br0" timeOffset="389.3832">14411 7761 0,'0'-18'16,"0"36"-16,0-53 0,0 17 16,18 1-16,17-54 15,-17 36 1,17-1-16,-18-16 0,19 16 16,-19 19-16,19-1 0,-19 0 15,1 1-15,17 17 16,-17 0-16,-1 0 0,19 17 15,-19 1-15,1 0 16,17-1-16,-17 1 0,17 0 16,1-1-16,-1 1 0,-18-1 15,54 19-15</inkml:trace>
  <inkml:trace contextRef="#ctx0" brushRef="#br0" timeOffset="13864.2651">3016 3369 0,'-53'0'15,"18"0"1,0 0-16,-18 18 0,18-1 16,-1 1-16,1 17 0,0 1 15,-1-1-15,1 18 0,-18 70 16,36-52 0,17-1-16,0-17 0,0 18 15,17-18-15,19 0 0,52 35 16,-35-53-16,17 0 15,-17 1-15,88-36 16,-70 0-16,-1-18 0,1 0 16,-18 1-16,53-54 15,-71 18-15,0 18 16,-17-18-16,-18 0 0,0-17 16,-53-160-1,0 160-15,18 17 16,-18 18-16,0-1 0,-71 36 15,72 18-15,-1 17 16,0 0-16,35-17 16</inkml:trace>
  <inkml:trace contextRef="#ctx0" brushRef="#br0" timeOffset="14531.065">4004 3316 0,'0'0'16,"-71"0"-16,36 18 0,0-18 0,-18 35 15,18-17-15,-1 17 16,-16 71-16,52-36 15,0 1-15,17 105 16,18-105-16,1 17 0,17-17 16,0-18-16,17-1 0,1-16 15,-1-1-15,1-17 0,-1-18 16,1 0-16,-18-18 16,17 0-16,-17-17 0,0-18 15,-18 0-15,1-17 0,-1-160 16,-70 160-1,-1-1-15,-16-17 16,-1 35-16,-18 0 0,1 18 16,17 17-16,0 1 0,0 17 15,0 17-15,35 1 0,1 0 16,-1-18-16</inkml:trace>
  <inkml:trace contextRef="#ctx0" brushRef="#br0" timeOffset="14966.7315">5133 3334 0,'0'0'16,"-18"-18"-16,1 0 16,-1 18-16,0 18 0,1 0 15,-71 141 1,70-89-16,-17 18 0,35 89 16,0-89-1,17-18-15,36 72 16,0-107-16,0 18 0,0-36 15,0 1-15,0 0 0,53-36 16,-53-17-16,-1-1 16,-16-16-16,-1-19 15,-17 0-15,-1 1 0,-17-1 16,-35 1-16,-36-107 16,19 107-16,16 17 0,-34 0 15,17 35-15,0 1 16,0 17-16,0 0 0,18 17 0,-1 1 15,1 17-15</inkml:trace>
  <inkml:trace contextRef="#ctx0" brushRef="#br0" timeOffset="16198.7467">24165 3669 0,'-17'-35'16,"34"17"-16,1-17 15,17 35-15,-17-18 16,52 18 0,-52 18-16,17 17 0,-17-17 15,0 17-15,-1 35 16,-17-34-16,0-1 0,-35 36 15,-36-1 1,54-52-16,-19-1 16,19 1-16,17 0 0,0-1 15,35 1 1,36-18-16,-18 0 16,-18 0-16,18 0 0,0 0 15,-18 0-15,0 0 0,-17 0 16</inkml:trace>
  <inkml:trace contextRef="#ctx0" brushRef="#br0" timeOffset="16740.0138">25329 3634 0,'-17'-18'15,"17"36"32,-18-1-47,1 1 16,-1 0-16,-17 34 15,35-16-15,-18-19 0,18 1 16,18 17-16,-1-17 0,1 0 16,52 17-1,-34-35-15,17 0 0,17 0 16,-17 0-16,-35-18 15,17 18-15,-17-17 16,-36 17 0</inkml:trace>
  <inkml:trace contextRef="#ctx0" brushRef="#br0" timeOffset="16951.8217">25471 3739 0,'0'53'15,"0"-106"-15,0 124 0,0-36 0,0 36 16,0-36-16,0 0 16,0 1-16,17-1 0,1 18 15,-1-35-15,1-1 16</inkml:trace>
  <inkml:trace contextRef="#ctx0" brushRef="#br0" timeOffset="17617.0284">26405 3598 0,'-17'-17'16,"-18"52"-16,-1 0 15,19 18-15,-36 53 16,53-53-16,-18 0 0,18 0 16,35 35-1,1-53-15,-1-17 0,0 17 16,0-35-16,18 18 0,-17-18 16,-1-18-16,18-17 15,-53 17-15,0-17 0,0 0 16,-18-1-16,-17 1 15,0 17-15,-89-34 16,89 52-16,0 0 16</inkml:trace>
  <inkml:trace contextRef="#ctx0" brushRef="#br0" timeOffset="18011.4413">27217 4022 0,'0'0'0,"17"0"16,1 0 0,0 0-16,17-18 15,-17 18-15</inkml:trace>
  <inkml:trace contextRef="#ctx0" brushRef="#br0" timeOffset="18157.2568">27570 4004 0,'17'0'15,"1"0"-15,0-18 16,34 1-16</inkml:trace>
  <inkml:trace contextRef="#ctx0" brushRef="#br0" timeOffset="18269.7846">27852 4022 0,'0'0'31,"17"0"-31,-17-18 0,0 0 16</inkml:trace>
  <inkml:trace contextRef="#ctx0" brushRef="#br0" timeOffset="29585.2387">7355 10125 0,'18'0'47,"0"0"-32,17 17-15,-17-17 0,17 18 16,0 0 0,-17-18-16,17 17 0,-17 1 15,-1-18-15,1 0 16,-18 18-16,18-36 15</inkml:trace>
  <inkml:trace contextRef="#ctx0" brushRef="#br0" timeOffset="29764.4141">7567 10019 0,'-18'0'0,"18"18"16,-17-18-16,-36 52 15,35-16-15,1-19 0,-1 19 16,0-1-16,1-17 16,17 17-16,0-18 0,17 1 15</inkml:trace>
  <inkml:trace contextRef="#ctx0" brushRef="#br0" timeOffset="30027.2446">8026 9825 0,'0'0'15,"-18"0"-15,18 18 16,-18 17-16,1 0 15,17 18-15,0-18 0,0 1 16,0-1-16,0 0 0,0 0 16,0 1-1,35 34-15,-17-52 16,-1-1-16</inkml:trace>
  <inkml:trace contextRef="#ctx0" brushRef="#br0" timeOffset="30487.928">7408 10583 0,'0'-17'15,"0"34"-15,18-34 16,53 34 0,-19-17-16,19 0 15,0 0-15,17 0 0,0-17 16,0 17-16,89-18 15,-107 18-15,-17 0 0,18-18 16,-36 18-16,0-17 16</inkml:trace>
  <inkml:trace contextRef="#ctx0" brushRef="#br0" timeOffset="36059.1166">7179 18098 0,'0'0'0,"-18"0"15,1 0 1,-1 0 0,0 17-1,36-17 48,17 0-48,1-17-15,-1 17 16,106 0 0,-70-18-16,123 18 15,-141-18-15,17 18 16,-17 0-16,0 0 0,-18 0 16,36 36-1,-71-19-15</inkml:trace>
  <inkml:trace contextRef="#ctx0" brushRef="#br0" timeOffset="40825.2311">13476 18203 0,'0'18'16,"18"-18"-16,17 0 16,36 0-1,-18 0-15,17 0 0,18 0 16,0 0-16,18 0 0,-18 0 15,18 0-15,-17 0 0,-1 0 16,18 0-16,-18 0 0,0 0 16,0-18-16,159-17 15,-176 35 1,-1-18-16,36 18 16,-71 18-16,1-18 15,-19 18-15,1-1 0,-18 1 16</inkml:trace>
  <inkml:trace contextRef="#ctx0" brushRef="#br0" timeOffset="68097.0821">4128 18115 0,'0'18'16,"17"-18"31,1 17-32,-1-17-15,1 0 16,17 0 0,-35 18-16,18-18 0,0 0 15,-1 0-15,1 0 0,0-18 16,17 18-1,-18-17-15,1 17 0,0-18 0,-1 18 16,1 0-16,0 0 16,17 0-1,-17 18-15,-1-1 16,18 1-16,-17-18 16,0 18-16,-1-18 0,1 17 15,0-17-15,-1 0 0,1 0 16,0 0-16,17 0 0,18 0 15,-18-17 1,-17 17-16,-1 0 0,1 0 16,0 0-16,-1 0 0,1 0 15,0 17 1,-1-17-16,1 18 0,-1-18 16,1 0-16,0 18 0,17-1 15,-17-17-15,17 0 16,-17 0-16,17 0 0,35 0 15,-34 0 1,-1 0-16,0 0 0,1-17 16,-1 17-16,0-18 0,18 0 0,-18 18 15,36-17 1,-54 17-16,36 0 16,-35 0-16,17 17 15,-17-17-15,0 0 0,-1 0 16,1 0-16,-1 0 0,1 0 15,0 0-15,-18-17 16</inkml:trace>
  <inkml:trace contextRef="#ctx0" brushRef="#br0" timeOffset="75265.5345">7955 16210 0,'0'18'16,"18"-18"-16,-1 17 15,36 19 1,-35-19-16,0 19 0,17-1 16,0 0-16,-17 0 0,52 36 15,-34-36-15,-1-17 16,-17 17-16,17 0 0,0-17 15,-17 0-15,17 17 16,-17-17-16,-1-18 0,1 17 16,-18-34-1</inkml:trace>
  <inkml:trace contextRef="#ctx0" brushRef="#br0" timeOffset="75604.9168">7955 16545 0,'-17'-17'15,"-1"-1"-15,0 0 16,1-35-1,-1 36-15,18-18 0,-18 17 16,18-53 0,0 36-16,18 0 0,0 0 15,-1 17-15,1-17 0,0 17 16,-1 18-16,18-18 16,-17 18-16,17 0 0,1 18 15,52 0-15,-53-18 0,0 17 16,1-17-16,-1 0 15,0 0-15,-17 18 16,-1-18-16,1 0 0</inkml:trace>
  <inkml:trace contextRef="#ctx0" brushRef="#br0" timeOffset="76316.7163">16016 14993 0,'35'35'16,"1"1"-16,-19-1 15,19 0-15,-1 18 0,35 35 16,-17-35-16,-17-18 16,-1 18-16,0-17 0,18 17 15,-18-36-15,-17 19 16,0-19-16,-18 1 16,17-18-16,-34-18 31</inkml:trace>
  <inkml:trace contextRef="#ctx0" brushRef="#br0" timeOffset="76632.9654">15998 15575 0,'-17'0'16,"-1"-17"-16,18-1 0,0 0 16,0 1-16,0-19 0,0 19 15,0-19-15,18 1 0,-18-35 16,17 34 0,1 19-16,0-19 0,-1 1 15,19-18-15,-1 18 16,-17 0-16,17 17 0,0-17 15,0 17-15,1 18 16,-1 0 0,-17 0-16,17 18 0,0 17 15,0-17-15</inkml:trace>
  <inkml:trace contextRef="#ctx0" brushRef="#br0" timeOffset="81010.231">18627 15699 0,'53'141'16,"-106"-282"-16,123 352 0,-52-140 0,0 70 15,-1-88-15,-17 0 16,0-36-16,0 19 16,0-54-1,-17-52 1,-1 17-16,0 0 0,-17-88 16,17 70-16,18 0 15,0 19-15,36-54 16,-1 88-16,71-17 15,-53 35-15,-18 0 0,18 17 16,17 36 0,-52 0-16,-18-17 0,0 16 15,-18-16-15,1 17 0,-19-18 0,-52 35 16,35-34 0,0-19-16,-17 19 15,52-19-15,1-17 0,17 18 16,0 0-16,70-1 15,-35 1-15,1 0 16,17-18-16,0 0 0,-1 0 16,37 0-16,-36 0 15,-18 0-15</inkml:trace>
  <inkml:trace contextRef="#ctx0" brushRef="#br0" timeOffset="81327.3772">19191 16193 0,'18'0'16,"-1"0"-16,36-18 15,-35 18-15,17-18 16,-17 1-16,35-19 16,-36 36-16,-17-17 0,0-1 15,0 0-15,0-17 16,-17 35-16,-1-18 15,-17 18-15,17 0 0,-35 0 16,36 18-16,17 17 16,-18-17-16,18 17 0,35 18 15,-17-17 1,0-19-16,17 1 0,0-1 0,53 1 16,-52-18-1,17 0-15,-1-18 16,-34 1-16,0-1 0</inkml:trace>
  <inkml:trace contextRef="#ctx0" brushRef="#br0" timeOffset="81607.2646">19738 15540 0,'-18'0'15,"18"18"-15,0 17 0,-17-18 16,17 72 0,0 16-16,0-52 15,0 0-15,17-17 16,1 16-16,0-16 0,34-1 16,-16-17-16,-1-1 15,36-17-15,-54 0 16,19 0-16,-19 0 15,1 0-15,-1 0 0,1 0 0,0 0 16,-18 18-16</inkml:trace>
  <inkml:trace contextRef="#ctx0" brushRef="#br0" timeOffset="82012.0024">20302 15646 0,'-17'-18'0,"34"36"0,-34-18 15,-1 88 1,18-35 0,0 0-16,18 0 0,-1 0 15,19 17-15,-19-35 16,19 1-16,16-19 15,-16-17-15,17-17 16,-18-1-16,0-53 16,-17 36-16,0 0 15,-18-18-15,0 0 0,0 0 16,-18-35 0,18 70-16,0 54 15,0 34 1,18-17-16,-1 0 0,1 0 15,35 53 1,-18-71-16,-17 0 0,17 1 16,0 34-1,-17-52-15,-18 17 0</inkml:trace>
  <inkml:trace contextRef="#ctx0" brushRef="#br0" timeOffset="94685.1331">15028 11113 0,'0'0'16,"0"-36"-16,0 19 0,0-1 15,18 36 17,-18 35-17,18 52-15,-18-34 16,0-1-16,0 19 0,0 105 15,0-106 1,0 0-16,0-17 16,0-18-16,17-1 0,-17-16 0,0-1 15,0-17-15,0 17 16,-17-35 0,-1-35-1,0 17-15</inkml:trace>
  <inkml:trace contextRef="#ctx0" brushRef="#br0" timeOffset="94897.5701">14728 12047 0,'0'0'0,"0"36"16,36 34-16,-19-52 15,1-1-15,17 1 0,54-18 16,-37 0-1,19-18-15,-18 1 0,17-18 16,-17-1-16,18-17 0,17-35 16,-53 35-16,1 18 15,-19 0-15,1-18 16</inkml:trace>
  <inkml:trace contextRef="#ctx0" brushRef="#br1" timeOffset="104423.8927">7338 11800 0,'17'0'0,"-17"-17"31,0 34 1,-17-17-17,17 18 1,-18-18-1,1 0-15,-1 18 0,-17-18 16,17 17-16,-35 1 16,18 0-1,-18-1-15,18 1 16,17-18-16,-17 18 0,-1-1 16,-52 36-16,53-35 15,0 17-15,-36 0 16,-17 18-16,53-35 15,-1-1-15,1 1 16,-18 17-16,18-17 16,0 17-16,-18 1 15,17-19-15,1 19 16,0-19-16,0 18 0,-1-17 0,1 17 16,0-17-16,-53 53 15,52-36-15,-17 0 16,0-17-16,18 17 0,-71 53 15,53-53-15,-52 54 16,52-54 0,-36 36-16,37-54 0,16 18 15,1 1-15,-36 17 16,36-18-16,-35 18 16,34-18-1,1 0-15,0 1 0,-1-1 16,1-17-16,0 17 0,0 0 0,-36 36 15,36-36 1,0 0-16,-36 36 16,0-1-16,54-34 15,-19-1-15,19 0 16,-18-17-16,17 17 0,0-17 0,-17 17 16,17-17-16,1 17 15,-1-17-15,-17 17 0,17 0 16,1-17-16,-19 17 0,19 0 15,-19-17-15,19 17 0,-19 18 16,19-18-16,-1-17 16,1 17-16,-1-17 15,0 17-15,1 1 0,-1-1 16,-17 18 0,17-18-16,-17 36 15,17-36-15,-17-18 0,17 19 16,1-1-16,-1 0 0,0-17 15,-17 17-15,17 1 0,1-1 16,-1 0-16,-17 36 16,35-36-16,-18 0 0,1 0 15,17-17-15,-18 35 16,18-18-16,-18-17 0,18 17 16,0 18-1,0-18-15,0-17 0,36 35 16,-36-18-16,17-17 15,1 17-15,-1-17 0,-17-1 16,36 36 0,-19-17-16,-17-19 0,18 19 15,0-19-15,-1 1 0,-17 17 16,18-17-16,0-1 0,17 1 16,-18-18-1,19 18-15,17-18 16,-36 0-16,19 0 0,-1 17 15,0-17-15,-17 0 16,17 0-16,18-17 16,-18 17-16,-17 0 15,17-18-15,0 18 0,36-18 16,-36 1-16,1-1 16,-1 18-16,0-18 0,18 1 15,-18-1-15,1 18 0,17-17 16,-18-1-16,18 0 0,35-17 15,-53 0-15,53-18 16,-35 35-16,-17-17 16,16 17-16,37-35 15,-54 36-15,0-19 16,53-17-16,-35 36 16,0-1-16,0 1 0,35-36 15,-35 35 1,-17-17-16,16 17 0,-16-17 15,17 17-15,0-17 0,-18 17 16,71-52-16,-53 34 16,0 1-16,35-35 15,-35 34-15,0 1 16,17 0-16,-17-18 0,0 18 16,0-1-16,17-17 0,54-35 15,-71 53-15,0-18 16,53-35-1,-54 53-15,-16-18 0,17 17 0,35-52 16,-35 35 0,53-53-16,-53 36 15,35-54-15,-35 71 16,-18 1-16,0-1 0,36-36 16,-36 54-1,0 0-15,-17 0 0,17-18 16,1 17-16,-1-17 0,0 18 15,-17-18-15,17-17 0,0-36 16,-17 35-16,-18 1 16,0-1-16,-18 18 15,18 0-15,-17 0 0,-1 1 0,18 16 16,-18-17-16,-17-17 16,17 52-16,-17-17 15,18 0-15,-36 17 0,-36-53 16,36 36-16,1 17 15,-19-17-15,0 18 0,-70-36 16,88 35-16,-17 18 16,17-18-16,0 18 15,-18 0-15,1 18 16,70 17 0,0-17-1</inkml:trace>
  <inkml:trace contextRef="#ctx0" brushRef="#br1" timeOffset="105089.1314">8290 12594 0,'18'0'0,"0"-17"15,17-1-15,88-35 16,-34 18-16,-1-18 0,35 18 16,142-71-1,-124 53-15,18 0 0,123-53 16,-141 53-16,-35 18 16,53-18-1,-124 53-15,-18-18 0,1 18 0,-36 0 16,-52 36-1,17-36-15</inkml:trace>
  <inkml:trace contextRef="#ctx0" brushRef="#br1" timeOffset="105462.5569">8573 12118 0,'0'0'0,"-18"0"15,0 35-15,1-17 16,-1 17-16,-17 0 15,-1 1-15,19 17 0,-19 0 16,-34 52-16,52-52 16,1 0-16,17-18 15,0 1-15,17 34 0,1-52 16,52 35 0,-34-36-16,-1-17 0,89 36 15,-72-36-15,19 17 16,0-17-16,-1 18 15,-17 0-15,-18-1 0</inkml:trace>
  <inkml:trace contextRef="#ctx0" brushRef="#br1" timeOffset="115199.9298">27464 13070 0,'17'-35'0,"-34"70"0,34-87 16,-17 34-1,-17 36 1,-1-1-16,-17 36 16,17-18-16,1 1 0,-1-1 15,18-17-15,-18 17 16,18-18-16,18 1 0,17-18 16,-17 0-16,-1-18 15,36-34 1,-35 34-16,0-35 0,-1 35 0,1-52 15,0 35-15,-18 17 16,0 0-16,-36 18 16,1 0-1,0 53 1,17-35-16,0 17 0,1 0 16,17 1-16,0-1 0,0-17 15,0-1-15,17 1 0,19-1 16,-19-17-16,1 0 15,0-17-15,-1-1 0,1 1 16,0-36 0,-18 35-16,-18-17 0,0-18 15,1 35-15,-1 1 16,0 17-16,-17 17 16,17 18-16,18-17 15,-17 53 1,17-1-16,17-52 15,1-1-15,17 1 0,18 0 16,-35-18-16,0-18 16,17 0-16,-35 1 0,18-18 15,-18-1 1,0 1-16,-36-36 16,19 54-16,-19-18 0,-17-1 15,36 36-15,-19 18 16,19 0-16,-18 34 15,17-16-15,18-1 16,18 0-16,-1 1 0,1-19 16,17 1-16,18-1 15,-35-17-15,17 0 0,-17-17 16,-1 17-16,1-35 16,-18-1-16,0 19 0,-35-54 15,-1 53 1,1 1-16,0-1 0,17 18 0,-52 18 15,52-1 1,0 1-16,1 17 0,17 18 16,0-17-1,17-19-15,36 18 16,-35-17-16,17-18 0,-17 0 0,17-18 16,-17 1-1,-18-18-15,0-18 16,0 17-16,-18 1 15,0 0-15,1 0 0,-19 17 0,19-17 16,-18 17-16,17 18 0,-17 18 16,17-1-1,18 19-15,0-1 0,0 0 16,35 0-16,-17 1 0,70 17 16,-53-36-16,1-17 15,-19 0-15,19 0 16</inkml:trace>
  <inkml:trace contextRef="#ctx0" brushRef="#br2" timeOffset="179298.847">13511 18644 0,'0'18'63,"0"0"-1,18-18-46,0 0 0,-1 0 15,1 0-31,0 0 15,-1 0-15,1 0 16,0 0-16,-1 0 16,1 0-1,-1 0-15,1 0 16,0 0 0,-1 0-16,1 0 0,17 0 15,-17 0-15,0 0 16,-1 0-16,18 0 15,-17 0-15,0 0 16,-1 0-16,19 0 0,17-18 16,-36 18-16,18 0 15,-17 0-15,17 0 0,18 0 16,-35 0 0,17 0-16,36 0 15,-36 0-15,0 0 0,54 0 16,-54-18-16,18 18 15,0 0-15,35 0 16,-35 0-16,0 0 16,17-17-16,-17 17 0,0 0 15,71 0-15,-72-18 16,19 18-16,-18 0 0,17 0 16,-17 0-16,18 0 0,70 0 15,-35 0-15,-18 18 16,18-18-16,17 0 15,1 0-15,-1 0 0,107 0 16,-125 0-16,1-18 16,-17 18-16,16-18 0,54 1 15,-106 17 1,0 0-16,0-18 0,-36 18 0,19 0 16</inkml:trace>
  <inkml:trace contextRef="#ctx0" brushRef="#br2" timeOffset="183882.3696">10636 12894 0,'-17'0'63,"-1"0"-1,18 18-46,-18-1-16,18 1 0,0 0 0,0-1 15,0 19 1,0-19-16,0 18 0,0-17 16,0 0-16,18-1 0,-18 1 15,35 0-15,-17-1 16,0 1-16,-1-18 0,1 0 15,17 0-15,18-18 16,-35 1-16,17 17 16,-17-18-16,17 0 15,-18 1-15,1-1 0,-18-17 16,0 17-16,0-17 16,-18 0-16,1 17 15,17-17-15,-35-1 0,17 1 16,-17 17-16,17-17 0,-53 18 15,36-1-15,-18 18 16,18 18-16,-36-1 16,36 18-16,18-17 0,-1 17 15</inkml:trace>
  <inkml:trace contextRef="#ctx0" brushRef="#br2" timeOffset="186430.3323">10442 13106 0,'18'0'31,"-18"-18"-15,-18 36 62,-17-1-62,17-17-16,1 18 15,-19-18-15,1 18 0,-35 17 16,34-17-16,-17-1 16,18 1-16,0-1 15,-18 1-15,0 17 0,-53 1 16,53-1-16,0 0 16,-70 18-1,70-18-15,-53 18 0,71-17 16,-18-19-16,-35 19 15,35-1-15,18-18 16,-18 1-16,-53 17 16,53-17-16,18 0 15,-1-1-15,1 1 0,0 0 0,-1-18 16,-16 35 0,16-18-16,19 1 0,-19-18 15,19 18-15,-1-18 16,0 17-1,1-17-15,17 18 0,-18-18 0,1 0 16,17-18 62</inkml:trace>
  <inkml:trace contextRef="#ctx0" brushRef="#br2" timeOffset="187080.0881">8414 13864 0,'-18'0'16,"0"0"0,1 18-16,17-1 0,-18 1 15,18 17-15,-17-17 0,17 53 16,0-54 0,0 18-16,17 18 0,1-35 15,17 17 1,-17-35-16,-1 0 0,19 0 15,-19-17-15,36-36 16,-35 0-16,0 18 16,-18-1-16,17-17 0,-17 18 0,-17 0 15,-1-18 1,0 35-16,1 1 0,-1 17 16,0 0-16,1-18 0,-1 36 15,-17-1-15,35 1 16,-18 17-16,0-17 0</inkml:trace>
  <inkml:trace contextRef="#ctx0" brushRef="#br2" timeOffset="187520.0894">8061 14323 0,'-18'0'15,"1"0"-15,-1 0 16,0 17-1,18 19 1,0-19-16,18 19 0,0 17 16,-1-36-16,1 1 15,35 17-15,-35-35 16,17-18 0,-18 18-16,1-35 0,0 18 15,-1-19-15,-17-34 16,0 34-16,-17 1 0,17 18 15,-18-19-15,0 19 0,1-1 16,-1 18-16,-35 0 16,36 18-16,-19-1 0,19 1 15,-19 35 1</inkml:trace>
  <inkml:trace contextRef="#ctx0" brushRef="#br2" timeOffset="187886.6428">7638 14711 0,'0'0'15,"0"-18"-15,-18 18 16,18 18-1,-18-1-15,18 19 16,0-19-16,0 19 0,0-19 16,0 36-1,18-35-15,0 0 16,17-18-16,-17 0 16,-18-18-16,17 0 0,1-17 15,-18 0-15,17-1 0,-17-17 16,0 36-16,-17-18 15,-1-1 1,1 36-16,-1 0 0,0 0 16,1 0-16,-1 18 0,0 17 15,1-17-15</inkml:trace>
  <inkml:trace contextRef="#ctx0" brushRef="#br2" timeOffset="188320.2059">7144 15152 0,'-18'0'15,"0"0"-15,18 17 16,-17 1-16,17 0 0,0 35 16,0-36-1,0 19-15,17-1 16,1-18-16,0-17 0,-1 0 15,1 0-15,0 0 16,-1 0-16,19-52 16,-36 34-16,0-17 0,0-18 15,-18 35-15,18-17 16,-18 17-16,-17 1 16,17 17-16,1 0 0,-1 0 15,-17 52 1,35-34-16</inkml:trace>
  <inkml:trace contextRef="#ctx0" brushRef="#br2" timeOffset="188688.6989">6897 15540 0,'0'0'15,"-18"18"-15,1-1 0,17 1 16,0 17-16,0-17 0,0 17 16,0-17-16,17 17 15,1-35-15,-1 18 16,19-18-1,-19-18-15,1 18 0,17-35 16,-35 17-16,0-17 16,-17 17-16,17 0 0,-18-17 15,0 18-15,-17-1 16,35 0-16,-18 18 16,1 0-16,-1 18 15,1 17-15</inkml:trace>
  <inkml:trace contextRef="#ctx0" brushRef="#br2" timeOffset="189056.1889">6562 15857 0,'-18'36'0,"0"-19"15,18 1-15,0 17 16,0-17-16,0-1 16,18 1-16,0-18 0,-1 0 15,19 18-15,-19-36 16,1 18-16,0-35 15,-18 17-15,-18-35 16,18 36-16,-35-19 16,-1 1-16,1 17 15,0 1-15,-1 17 16,19 17-16,-1 19 16,18-19-16,-17 19 0,17-1 15</inkml:trace>
  <inkml:trace contextRef="#ctx0" brushRef="#br2" timeOffset="189386.6322">6209 16051 0,'0'0'0,"-18"36"0,18-19 16,0 1-16,0 0 0,0-1 15,18 1-15,0 0 16,-1-18-16,1 0 16,-1 0-1,1 0-15,-36 0 31,1 17-15,-1-17-16,1 0 16,-1 0-16,18 18 15,-18-18-15</inkml:trace>
  <inkml:trace contextRef="#ctx0" brushRef="#br2" timeOffset="189520.2645">6191 16298 0,'0'0'0,"-17"0"47,34 0-32,-17 18 1</inkml:trace>
  <inkml:trace contextRef="#ctx0" brushRef="#br2" timeOffset="190287.131">8202 14552 0,'0'0'15,"18"0"17,-1-18-32,19 1 0,-1 17 0,18-18 15,141-88 1,-106 71-16,124-88 16,-106 70-16,17-18 15,124-70 1,-124 53-16,1 0 0,-1-1 0,-17 19 15,124-71 1,-142 88-16,0 18 0,-35-1 16,0 19-16,-18-19 15,-17 36-15,-36 0 0,0 18 16,-17 0-16,-88 35 16</inkml:trace>
  <inkml:trace contextRef="#ctx0" brushRef="#br2" timeOffset="190705.646">7761 14940 0,'18'-17'16,"-1"17"-16,19-18 0,17 0 0,70-52 15,-52 34 1,17 1-16,18-18 0,123-88 15,-88 71 1,0-19-16,141-69 0,-140 69 16,-1 1-16,-18 0 15,106-71-15,-105 89 16,-36-1-16,0 18 0,-35 18 16,0 0-16,-18 17 15,-52 18-15,-19 18 16,1-1-16,-35 1 0</inkml:trace>
  <inkml:trace contextRef="#ctx0" brushRef="#br2" timeOffset="191185.0862">7126 15469 0,'18'-17'15,"35"-1"1,0 0-16,0 1 16,17-19-16,1 1 0,123-35 15,-71 17-15,18-18 16,18-17-16,17 0 0,177-142 15,-159 125 1,-17-1-16,17-18 0,-18 1 16,0 17-16,-17-17 0,0 17 15,141-71-15,-194 124 16,17-35-16,-105 71 16,-36 34-16,-35 1 15,-17 17 1</inkml:trace>
  <inkml:trace contextRef="#ctx0" brushRef="#br2" timeOffset="191660.7288">7285 15628 0,'0'0'16,"35"-35"-16,0 17 0,-17 1 16,53-36-1,-18 17-15,-1 1 0,19 17 0,105-70 16,-87 35 0,52-17-16,-18-18 0,195-106 15,-142 88-15,18-18 16,194-105-16,-211 123 15,-1-17-15,0-1 0,142-88 16,-177 107-16,-18 16 16,36-16-1,-106 87-15,-53 0 0,-35 36 16,-124 53 0</inkml:trace>
  <inkml:trace contextRef="#ctx0" brushRef="#br2" timeOffset="192163.7881">6738 15998 0,'-35'36'15,"70"-72"-15,-88 72 16,53-19-16,18-17 15,17-17-15,36-1 16,-18 0-16,70-34 16,-35 16-16,0-17 15,36 0-15,123-105 16,-88 52-16,17 0 16,0 0-16,212-141 15,-194 124-15,18-18 0,-18 0 16,0-1-16,0 1 0,0 0 15,-17-18-15,-19 36 0,-17 0 16,89-54 0,-160 107-16,1-1 15,-53 53-15,-36 18 0,0 0 16,-35 18-16,-17 0 0,-36 17 16</inkml:trace>
  <inkml:trace contextRef="#ctx0" brushRef="#br2" timeOffset="192763.1742">6297 16334 0,'18'0'16,"35"0"0,0 0-16,-1 0 0,90-36 15,-72 19 1,18-19-16,124-52 0,-89 35 15,1-17-15,17-1 0,159-105 16,-124 70 0,-17 18-16,194-142 15,-159 125-15,0-19 0,0 1 16,0-1-16,176-123 16,-176 106-16,0 18 15,-17 17-15,123-88 16,-177 106-16,-35 17 0,-17 1 15,-36 17-15,0 0 0,-17-18 16,-36 36-16,1 17 16,-71 1-1,35 34-15,17-17 0</inkml:trace>
  <inkml:trace contextRef="#ctx0" brushRef="#br2" timeOffset="195305.6113">8731 13458 0,'18'-17'0,"0"17"15,-1 0-15,1 0 0,-1-18 16,1 18-1,-18 18 17,-35-1-17,17 1-15,-17 0 0,17-1 16,-17 19-16,-18-19 16,18 19-16,-18-1 0,0 0 15,-88 53-15,70-35 16,1-17-16,-71 69 15,70-52-15,1 0 0,-1 0 16,0 0-16,-70 53 16,71-53-16,-1 17 15,18-17-15,-17 0 0,17 0 16,0 18-16,0-18 0,0-1 16,-53 54-1,53-53-15,18-17 0,-18 16 16,18 1-16,-36 18 15,36-36-15,0 0 0,-1 1 16,-34 52-16,52-53 16,-17 0-16,-18 36 15,35-36-15,-17 1 16,17-1-16,-17-17 0,18 17 16,-19 0-16,19 0 0,-36 18 15,35-17-15,0-1 16,1 0-16,-18 0 15,17 1-15,0-1 0,1 0 0,-19 36 16,1-54-16,17 19 16,1-19-16,-18 36 15,17-17-15,0-19 16,1 36-16,-1-35 16,0 17-16,1-17 0,-19 17 15,36 0 1,-17-17-16,17-1 0,-18 36 15,18-35 1,0 0-16,18-1 16,-1 1-1,1-18 1,0 18-16,17-18 16,-17 0-16,-1 0 15,36 0 1,-35-18-16,17 18 0,0-18 0,18 1 15,-17-1-15,-1 0 16,-18 1-16,36-1 16,-17 0-16,-19 1 15,1-1-15,17 1 0,0-19 16,-17 36 0,17-17-16,-17-19 0,17 19 15,18-36-15,-17 35 0,-1-17 16,0 17-16,0-17 15,-17 17-15,0 1 0,17-19 16,18 1-16,-36 17 16,19-17-16,17-18 15,-36 36-15,19-19 16,-19 19-16,1-1 0,17 0 16,-17-17-16,52-18 15,1-17 1,-53 52-16,34-35 15,-34 36 1,0-1-16,-1-17 0,19 17 16,-19-17-16,19-1 0,-19 19 15,36-36-15,-35 18 16,17 17-16,0-17 0,-17 17 16,0 0-16,17 1 15,-18-1-15,19 0 0,-19 1 16,19-36-16,-19 35 15,19 1-15,-19-1 16,1-17-16,0 17 0,-1 0 0,18-17 16,1 0-1,-1 0-15,-17 17 0,35-17 16,-36 17-16,18-17 16,-17 17-16,0 0 0,-1 1 15,19-36-15,-19 35 16,1-17-16,0 17 0,17-35 15,-18 36 1,1-1-16,-18 1 0,18-1 0,17-17 16,0-1-1,-17 19-15,0-1 0,35-35 16,-36 36 0,1-1-16,17-17 0,-17 17 15,-18 0-15,17 1 16,19-19-16,-19 19 15,1 17-15,17-36 16,-17 1-16,-1 18 16,1-1-16,-18-17 0,18 17 0,-18-17 15,17-1 1,1 1-16,-18 18 0,18-19 16,-18 19-16,0-1 15,0-17 1,0 17-16,0 0 0,0 1 15,0-1-15,0 1 0,-18 17 0,-17-18 16,17 18 0,-17 0-16,17 0 0,-52 35 15,34-17 1,1-1-16,0 19 0,0-19 0,-36 36 16,18-17-1,18-19-15</inkml:trace>
  <inkml:trace contextRef="#ctx0" brushRef="#br2" timeOffset="203984.5543">11024 12947 0,'0'-18'15,"18"18"16,0-17-15,-1 17-16,1 0 16,0 0-16,-18-18 31,-18 36 31,0-18-46</inkml:trace>
  <inkml:trace contextRef="#ctx0" brushRef="#br2" timeOffset="204222.7394">11024 12947 0,'36'-18'0,"-19"18"0,-70 18 0,71-36 16,-36 18 0,36 0 46,17-17-46,1 17-16,-1 0 15,71 0-15,-53 17 16,52-17 0,-52 18-16,0-18 0,0 0 0,18-18 15,-54 1 1,1 17-16,0-18 15,-36 0-15,-17 1 16</inkml:trace>
  <inkml:trace contextRef="#ctx0" brushRef="#br2" timeOffset="204471.6294">11553 12771 0,'0'0'16,"36"0"-16,-19 17 0,19-17 0,17 35 15,-18-35 1,-17 18-16,17 0 0,-35-1 16,0 1-16,-35 0 15,17-1 1,-17 1-16,-1 0 0,-34 17 15,34-35 1</inkml:trace>
  <inkml:trace contextRef="#ctx0" brushRef="#br2" timeOffset="204955.8739">10548 12241 0,'18'53'16,"-36"-106"-16,53 195 15,-35-107-15,18 0 0,0-17 16,-18-1-16,17-17 0,-17-17 31,0-36-31,0 0 16,-17 18-16,17-1 0,0-34 16,0 34-16,17 19 15,1-18-15,17-1 16,-17 36-16,-1 0 15,1 0-15,-18 18 0,18 17 16,-36 0-16,-17 18 16,17-35-1,1 0-15,-19 35 0,36-36 16,0 1-16,-17 17 16,34-17-16,1-1 15,0 1-15,-1-18 0,18 0 16,-17 0-16,17 0 15</inkml:trace>
  <inkml:trace contextRef="#ctx0" brushRef="#br2" timeOffset="205222.163">10848 12418 0,'18'-18'16,"-18"1"-16,17-1 0,1-17 15,-1 17-15,1 0 16,0 1-16,-1-19 15,-17 19-15,0-1 16,-17 36 0,-19-1-16,19 19 15,-18 17 1,35-18-16,0-17 0,17 17 16,1-18-16,35 1 15,-36 0-15,19-18 0,-1 0 16,36-36-16,-36 19 15,0-1-15,-17-17 16</inkml:trace>
  <inkml:trace contextRef="#ctx0" brushRef="#br2" timeOffset="205419.6034">11060 12012 0,'0'0'16,"17"53"-16,-17-18 0,0 18 0,18 0 15,0 35 1,-1-35-16,1-17 16,-1-1-16,1-18 0,0 19 15,-1-36-15,1 17 0,0-17 0,-1 0 16,1-17-16,17-19 16,-17 1-16</inkml:trace>
  <inkml:trace contextRef="#ctx0" brushRef="#br2" timeOffset="205687.1259">11359 12277 0,'0'0'16,"0"17"-16,18 1 15,0 0 1,-18-1-16,17-17 0,19 18 16,-19-18-16,1-18 15,0 1 1,-1-1-16,-17-17 15,-17 17-15,17 0 16,-18 1-16,18 34 31,18 19-15,-1-1-16,1-17 16,-1-1-16,19 1 0,-19 17 15,1-17-15</inkml:trace>
  <inkml:trace contextRef="#ctx0" brushRef="#br2" timeOffset="207905.1576">29616 16104 0,'0'-53'16,"0"36"-16,-18-19 0,0 19 15,18-1-15,-52-17 16,34 17-16,-17 18 15,-36 18-15,36 17 16,-1 0-16,1 1 0,18 17 16,-1-18-16,18 36 15,0-36-15,35-18 0,-17 1 16,35 0-16,35-18 16,-35-18-16,0 0 15,-18 1-15,0-18 0,1 17 16,17-53-1,-36 36-15,-17 0 0,-35-1 16,0 19-16,-1 17 0,-69 0 16,52 35-1,0-17-15,0 17 16,17 0-16,1 18 0,18-17 0,17 16 16,17-34-16,1 0 15,17-1-15,18-17 0,0 0 16,70-17-1,-70-19-15,-17 19 0,-1-18 16,-17-1-16,-18-17 16,0 18-16,-36 0 0,19-1 15,-19 19-15,-52 17 16,35 0-16,0 35 16,18-17-16,0 17 0,-1 53 15,19-52-15,17-1 16,17 0-16,19-17 0,52 17 15,-35-17-15,0-18 16,35-18 0,-35 0-16,-35 1 0,-1-19 15,1 19-15,-18-18 0,0 17 16,-35-35-16,-1 35 16,-17 18-16,18 0 0,-53 18 15,17 17 1,36-17-16,17 17 0,1-17 15,17 35 1,17-36-16,1 1 0,17-18 16,54 18-1,-54-36-15,0 0 0,-17 1 16,-1-1-16,1 0 0,0-17 0,-36-18 16,18 36-1,-18-1-15,-17 0 0,-18 18 16,18 18-16,0 0 15,-1 17-15,1 53 16,35-70-16,18 35 16,17-36-1,0-17-15,18 18 16,-18-36-16,1 1 0,-19-1 16,19-17-16,-36-1 15,0-16 1,-18 34-16,0 0 0,1 1 15,-19 17-15,19 0 0,-1 0 16,-35 17-16,36 19 16,17-19-16,-18 1 15,18 17-15,0-17 0,18-1 0,-1 1 16,1-18 0,0 0-16,17 0 0,0-35 15,-17 17-15,-1-17 16,-17 0-16,0-1 15,-17 19-15,-1-19 0,-17 19 16,17-1-16,-17 18 0,-36 0 16,54 18-16,-19-1 15,19 19-15,-1-1 16,0-17-16,18 17 0,18 0 0,0-17 16,52 17-16,-17-35 15,35-18 1,-52 1-16,-1-1 0,0 0 15,-17-34-15,-18 16 16,0 1-16,-18 17 0,-17-17 16,17 17-16,-35 18 0,18 0 15,0 0-15,0 18 0,-36 53 16,53-36-16,1 0 16,-1 0-16,18 1 15,18-19-15,17 19 0,53-1 16,-35-35-1,0 0-15,0-18 0,-18 1 0,1-19 16,-36 19-16,0-1 16,-53-35-1,17 53-15,-17-17 16,1 17-16,-1 17 0,0-17 0</inkml:trace>
  <inkml:trace contextRef="#ctx0" brushRef="#br1" timeOffset="222144.9652">27164 18239 0,'-18'0'16,"1"0"15,-1 0-16,0 0 32,18 17-31,0-34 0,18 17-1,17-18-15,18 18 16,-18 0-16,18 0 15,-17 0-15,17 0 0,17 0 16,89-18 0,-53 18-16,0 0 0,17 0 15,-17 0-15,141 0 16,-106 0-16,-18 0 0,-17 0 16,141 36-1,-141-19-15,0 1 0,0 0 16,-18-1-16,0 1 0,0-1 15,-35-17-15,53 18 16,-71-18-16,1 0 16,-19-18-16,1 18 0,-18-17 15,-35-1-15,17 1 16</inkml:trace>
  <inkml:trace contextRef="#ctx0" brushRef="#br1" timeOffset="225618.6104">10619 14111 0,'-18'-18'16,"0"1"-1,1 17-15,17-18 16,-36 18-16,1 0 16,0 18-16,0-1 15,-1 19-15,19-19 0,-19 36 16,19-17-16,-19 52 15,36-53-15,-17 0 0,34 1 16,-17-19-16,53 19 16,-17-19-16,17-17 15,-18-17-15,0-1 0,53-53 16,-52 36-16,-19 0 16,19-18-16,-36 18 0,17-1 15,-52-17 1,17 36-16,-52 17 0,34 0 15,1 17-15,-35 19 16,34-19-16,19 19 16,-1-19-16</inkml:trace>
  <inkml:trace contextRef="#ctx0" brushRef="#br1" timeOffset="226103.273">10001 14975 0,'0'0'16,"-17"0"-16,17-17 0,-18 17 16,0 17-1,1 1 1,17 0-16,-18 17 0,18 36 15,0-36-15,0-18 16,18 19-16,17-1 16,0-35-16,-17 0 0,17-18 15,36-52 1,-54 35-16,1-1 16,-18-17-16,0 18 0,0 0 0,-18 0 15,-17-18 1,0 35-16,17 18 0,-17-18 15,17 36-15,1 0 0,-1-1 0,-17 19 16</inkml:trace>
  <inkml:trace contextRef="#ctx0" brushRef="#br1" timeOffset="226488.1886">9596 15434 0,'0'0'0,"-18"18"16,0-1-16,1 1 15,-1 53-15,18-36 16,0 0-16,35 18 16,-17-35-16,0-1 15,17-17-15,0 0 0,-17 0 0,17-35 16,-17 0-16,-18-1 16,0-16-1,-18 16-15,0 19 0,-17-1 16,17 0-16,-34 18 15,34 0-15,0 0 0,1 18 16,-1-18-16,0 18 16</inkml:trace>
  <inkml:trace contextRef="#ctx0" brushRef="#br1" timeOffset="226860.7927">9437 15452 0,'-18'0'16,"18"-36"-16,-17 19 15,17-1-15,-36-52 16,19 34-16,-1-17 16,-17 0-16,-1-17 0,-34-106 15,17 70-15,0 0 16,0 0-16,0 18 0,-70-53 16,87 88-1,1 18-15,-18-18 0,36 35 16,-1 18-16,18-18 15,0 1-15,18 17 16,-1 0 0</inkml:trace>
  <inkml:trace contextRef="#ctx0" brushRef="#br1" timeOffset="227192.1596">9208 15134 0,'0'0'15,"-53"0"-15,17-17 0,-17-1 16,18-17-16,-88-36 15,70 36-15,-88-71 16,70 35 0,-17 1-16,17-1 0,-17 1 0,-53-54 15,70 71-15,36 36 16,0-1-16,35 0 16,-18 18-16,36 53 15,0-17-15,17-1 0,0 18 16</inkml:trace>
  <inkml:trace contextRef="#ctx0" brushRef="#br1" timeOffset="227503.1843">9119 15469 0,'-53'0'15,"106"0"-15,-141-17 0,35-1 0,-70-35 16,35 18-16,-1-18 16,1 0-16,-18 0 0,-17 0 15,17 0-15,0 18 0,-70 0 16,123 17-16,18 36 15,-1-18-15,19 17 16,17 1-16,0 0 0,35 17 16,0-35-16,18 18 15</inkml:trace>
  <inkml:trace contextRef="#ctx0" brushRef="#br1" timeOffset="227762.0897">9013 15522 0,'0'0'0,"-105"-17"0,34 17 15,-17-18-15,0 18 0,-212-53 16,194 35-1,0 18-15,-53 0 16,107 18-16,16-18 16,19 18-16,17 17 0,35-17 15</inkml:trace>
  <inkml:trace contextRef="#ctx0" brushRef="#br1" timeOffset="227971.3272">8943 15734 0,'-71'53'16,"142"-106"-16,-195 123 0,72-52 0,-19 0 16,-88-1-16,71-17 15,0 18-15,-18-18 0,0 18 16,-17-1-16,-1 1 0,-105 17 15,123 0-15</inkml:trace>
  <inkml:trace contextRef="#ctx0" brushRef="#br1" timeOffset="228148.5681">7161 16051 0,'-158'36'16,"316"-72"-16,-387 89 0,141-17 0,17-19 0,-52 36 16,88-35-1,17-1-15,18 1 0,35-18 16</inkml:trace>
  <inkml:trace contextRef="#ctx0" brushRef="#br1" timeOffset="228598.9017">10037 14340 0,'-159'0'16,"318"0"-16,-406 18 0,141-18 0,-159 18 15,124-18-15,-176 0 16,158 17 0,0-17-16,-123 0 15,176 0-15,18 18 0,35-18 16,-35 18-16,88-1 15,17-17-15,19 18 16</inkml:trace>
  <inkml:trace contextRef="#ctx0" brushRef="#br1" timeOffset="228840.3631">9507 14429 0,'0'0'16,"-158"53"-16,69-36 0,1 18 15,-123 18 1,105-17-16,0-19 0,0 1 0,0 0 16,-17 17-16,-71 0 15,106-17-15,17-18 16,0 17-16,89-17 15</inkml:trace>
  <inkml:trace contextRef="#ctx0" brushRef="#br1" timeOffset="229065.6262">9260 14958 0,'0'0'16,"-141"35"-16,53 0 0,-18-17 16,-123 0-1,106-1-15,-1 1 0,-17 17 0,17-17 16,1 17-16,0 0 0,-54 54 16,107-54-16,34 0 15,36 36 1</inkml:trace>
  <inkml:trace contextRef="#ctx0" brushRef="#br1" timeOffset="229299.7108">8872 15399 0,'-88'35'15,"-71"53"-15,406-211 0,-599 299 16,263-141-16,-16 18 0,-1-17 16,-18-1-16,18 0 0,1 0 15,-19 1-15,18-1 0,18-17 16,-71 35-16,124-53 16,17 17-16</inkml:trace>
  <inkml:trace contextRef="#ctx0" brushRef="#br1" timeOffset="229489.1311">7920 15769 0,'-124'18'0,"248"-36"15,-353 53-15,105-17 0,1 17 0,-124 36 16,123-36-1,-52 53-15,105-52 16,36-19-16,-36 19 16</inkml:trace>
  <inkml:trace contextRef="#ctx0" brushRef="#br1" timeOffset="231469.7068">8802 13600 0,'0'-18'0,"0"36"47,0-1-32,-18 1 1,-17 0-1,0-18-15,-1 17 0,1 1 16,0-1-16,-18 1 16,-18 17-16,18-17 0,-70 53 15,52-36-15,1 0 16,-89 53-16,71-52 16,17 16-16,-17 1 0,18 18 15,-72 52 1,72-70-16,17 0 0,-53 71 15,53-71-15,0-18 16,18 18-16,-18-18 0,-17 53 16,17-35-1,17 0-15,-52 35 0,35-35 16,18 0-16,-18-18 0,18 18 16,-36 36-1,36-54-15,-36 35 16,36-34-16,-18 34 15,18-52-15,0 17 16,-1 18-16,1-18 16,17 1-16,1-1 0,-18-17 15,17 17-15,0 0 0,-35 36 16,18-54-16,17 19 16,-17-1-16,0 0 15,17-17-15,-17 17 0,0 0 16,-18 36-16,17-36 15,19 0-15,17 1 0,-18 17 16,18-18 0,0-17-16,0 34 0,18-34 15,-18 17 1,0-17-16,0 0 16,17-1-16,-17 1 15,18 0-15,0-18 0,-1 0 16,1 17-16,0-17 0,35-17 15,-36 17 1,19-18-16,-19 0 0,18 18 16,-17-17-16,35-1 15,-35 0-15,35 1 16,-36 17-16,18-18 16,36 0-16,-36 1 0,1-18 15,16-1 1,-16 19-16,-1-19 0,0 19 15,36-19-15,-18 1 16,-18 18-16,0-19 16,1 19-16,17-19 0,-18 1 0,35-18 15,-34 18 1,-1 0-16,53-18 16,-53 17-16,1 1 0,-1 17 15,36-52-15,-36 35 16,18-1-16,35-17 15,-53 18-15,18 0 16,-18 0-16,18-1 0,18-34 16,-36 34-16,18 1 15,-18 0-15,36-36 16,-36 18-16,0 18 0,36-53 16,-36 35-1,1 18-15,-1-18 0,35-53 16,-34 53-16,-1 18 15,18-18-15,17-18 16,-34 18-16,-1 18 16,0 0-16,1-18 0,-1 18 15,-18-18-15,19 18 0,-1-18 16,18-18-16,-18 36 16,0-1-16,18-34 15,-35 35-15,35-18 16,-35 17-16,-18 19 15,17-36-15,-17 18 16,0 17-16,0-17 0,0 17 16,-17 0-16,17 1 0,-18 17 15,0-18-15,-17 18 0,-18 0 16,0 18 0,18-18-16,0 0 0,-18 17 0,17 1 15,-16-18-15,16 18 16,-70 17-16,71 0 15,-18 1-15,0-1 16</inkml:trace>
  <inkml:trace contextRef="#ctx0" brushRef="#br1" timeOffset="233805.1932">24324 10248 0,'0'0'0,"0"18"0,-18 35 16,18-36-1,18 19-15,-18-19 0,18 1 16,-1 17 0,1-17-16,0-18 0,-1 0 15,-17-18-15</inkml:trace>
  <inkml:trace contextRef="#ctx0" brushRef="#br1" timeOffset="234888.0041">24271 10195 0,'0'0'0,"0"-17"0,18 17 16,52 0-1,-17 0-15,0 0 16,0 0-16,88-18 15,-70 18-15,87 0 16,-69 0-16,-1 0 16,0 0-16,0 0 0,89 0 15,-72 0-15,1-18 16,18 18-16,-18 0 0,35-17 16,123 17-1,-123 0-15,1 0 0,-1 0 16,141 0-16,-141 17 15,0-17-15,0 0 0,0 18 16,-17-18-16,17 0 0,123 0 16,-122 0-16,-19 0 15,106-18 1,-17 18-16,-106-17 16,-18 17-16,71 0 15,-89 0-15,1 0 0,-1 0 16,36 0-1,-53 0-15,0 0 0,-18 0 16,1-18-16,-19 18 0,19 0 16,-19-18-16,1 18 15,0 0 1,-1 0 0,18 0-16,-17 0 15,17 0-15,1-17 0,34 17 16,-35 0-16,1-18 15,-1 18-15,0 0 0,18 0 16,-17 0-16,-1 0 16,-18 0-16,1 0 15,35 0-15,-35 0 16,-1 18-16,1-18 16,0 0-1,-18 17 16,17-17-31,1 18 16,-1 0-16,-17-1 16,18 1-16,-18 17 0,0 36 15,0-36-15,18 18 16,-18-18-16,0 18 16,0 0-16,0 0 0,17 0 15,-17 0-15,18 0 0,0 88 16,-1-71-16,-17 1 15,36 88 1,-19-89-16,-17 19 0,18-1 16,-1 88-16,1-105 15,0 17-15,-1 88 16,1-88-16,-18 1 0,0-1 16,18 88-16,-18-88 15,0 1-15,0 16 0,0 72 16,0-89-1,0 0-15,0 0 16,0 106-16,0-105 0,0 105 16,0-106-16,0 0 15,-18 18-15,0 88 16,1-106-16,-1 18 16,0-18-16,1 0 0,-1 1 15,1 87-15,-1-88 16,0 0-16,1 1 0,-1-1 15,0 0-15,1 71 16,-1-89-16,0 71 16,18-70-16,18-1 15,-18 1-15,18 0 0</inkml:trace>
  <inkml:trace contextRef="#ctx0" brushRef="#br1" timeOffset="235094.3283">30480 16175 0,'0'0'0,"0"35"0,0-17 15,0-1-15,-18 19 0,18-1 16,0-17-16,-17-18 16,34 17-16,-17-34 47,-17 17-32,17-18-15,-18 18 0,18-18 16,-18 1-16,1-1 15,17-17-15,-35 17 0</inkml:trace>
  <inkml:trace contextRef="#ctx0" brushRef="#br1" timeOffset="236967.7813">25153 10001 0,'-18'-35'16,"36"70"-16,-53-88 0,17 53 0,18-17 15,-17-1-15,17 0 16,-18 1-16,18-1 16,18-17-1,-18 17-15,0 1 0,0-1 16,17 0 0,-17 36-1,0 0 1,0-1-16,0 1 0,0 0 15,18-18-15,17 17 16,-17-17 0,17 0-16,36 0 15,-36-17-15,18 17 0,-18 0 16,18 0-16,0 0 16,-18 0-16,18 0 0,-18 17 15,18-17-15,-17 18 0,-1-18 16,0 17-16,18-17 0,35 0 15,18 0 1,-35 0-16,-1-17 16,1 17-16,-1-18 0,18 18 15,1-17-15,-1 17 0,88-18 16,-70 18-16,-18 0 16,124 0-16,-124 0 15,18 0-15,0 0 0,0-18 16,-18 18-16,18 0 0,-1 0 15,-16-17-15,122 17 16,-105 0-16,0-18 16,88 18-16,-88 0 15,106 18-15,-107-18 16,1 0-16,0 0 16,0 0-16,17 0 0,-17 0 0,0 0 15,106 0 1,-124 0-16,18 0 0,-18 0 15,88-18-15,-88 18 16,1 0-16,-19 0 0,142 0 16,-106 0-1,-53 0 1,35 0-16,-35 0 16,35 0-16,-70 0 15,17-18-15,-18 18 0,1 0 16,0 0-16,-36 0 31,0 0 0,18 18-15,0 0 0,0 17-1,0-17-15,-17-1 16,17 18-16,-18 18 15,1-17-15,17 17 0,0-1 16,-18 54 0,18-53-16,0 18 0,-18-1 15,18 71-15,0-70 16,0 17-16,0-17 0,0 17 16,0 0-16,18 0 0,-18 89 15,0-89-15,-18 18 16,18-18-16,0 106 15,-17-106-15,17 18 0,-18 88 16,0-88 0,1 0-16,17 0 0,-18-18 15,0 123-15,18-105 16,-17 88 0,17-88-16,0 0 0,0-18 15,0 106-15,0-88 16,0 0-16,0-18 0,17 106 15,-17-88-15,0-18 16,0 18-16,0-18 0,-17 0 16,-1 89-1,18-89-15,0 0 0,0-17 16,-17-1-16,17 89 16,0-89-16,0-17 0,17 18 15,-17-18-15,18 35 16,-1-53-16,-17 1 0,18-1 15,-18 18 1,18-36-16,-18 1 16,0 0-16,0-1 0,-18-17 15,0 0 1,1 0 0,-1-17-16,1 17 15,-19 0-15,19 0 0,-19 0 16,19 0-16,-36 0 0,-35 0 15,17 0-15</inkml:trace>
  <inkml:trace contextRef="#ctx0" brushRef="#br1" timeOffset="238921.9826">29528 18415 0,'0'18'16,"17"-18"-1,36 0 1,-18 0-16,18 0 16,0 0-16,53-18 0,-53 18 15,0 0-15,-18 0 0,18 0 16,-35 0 0,-36 0-16,0 0 0</inkml:trace>
  <inkml:trace contextRef="#ctx0" brushRef="#br1" timeOffset="270682.2057">5574 11359 0,'-18'0'16,"1"0"46,-1 0-46,18 18 0,-18-18-1,18 18-15,-17-18 16,-1 17-16,0 1 16,1 0-1,-1-1-15,1 1 16,-1 0-16,-35 17 15,18-18-15,17 19 16,-17-19-16,-1 19 0,1-1 16,-35 36-16,34-36 15,1 0-15,0 0 16,-18 18-16,18 0 0,-18 0 16,0 0-16,18 0 0,-18-18 15,0 18-15,17 18 0,-87 35 16,52-36-16,18-17 15,-17 18-15,17-19 16,-18 19-16,19 0 0,-19-19 16,18 19-16,0-18 0,-70 70 15,52-52-15,18 0 16,-17-1-16,-54 71 16,54-70-16,17-1 0,-18-17 15,18 18-15,-17 17 16,34-53-16,1 1 15,17-1-15,1 0 0,17-17 16,-18 35-16,18-36 16,-17 1-16,17 0 15,0-1-15,0 18 16,17-17-16,18-18 31,-17 0-31,17 0 16,-17-18-16,35-17 15,-18 0-15,0 0 0,1-1 16,17-17-16,53-70 16,-36 52-16,18 1 15,71-124-15,-53 70 16,0 19-16,0-19 0,-1 18 16,19-17-16,-1-1 0,124-140 15,-141 140 1,18 1-16,-19-18 0,1 17 15,-18 1-15,1 17 16,-19 18-16,1 17 0,-18 1 0,-18 17 16,18-18-16,-53 36 15,17 35-15,-17-18 16,-17 1-16,-18 34 0,-1-17 16,1 18-16,0 17 15,-1-17-15</inkml:trace>
  <inkml:trace contextRef="#ctx0" brushRef="#br1" timeOffset="274168.9779">5627 11942 0,'-53'52'0,"35"-16"16,1-19-16,-36 36 16,17-17-16,1-1 15,-18 18-15,18 0 0,-36 0 16,-52 88-16,35-53 15,0 0-15,-18 0 0,-106 124 16,106-124-16,0 18 16,-17 17-16,-124 107 15,141-124-15,0 17 0,0 1 16,1-19-16,16 1 0,-69 106 16,69-106-1,19 0-15,-1-18 0,-34 70 16,52-87-1,17 0-15,1-18 0,0-1 16,17 1-16,-17-17 0,17 34 16,1-52-16,17-1 15,-18 1-15,18 0 16,0-1-16,18-17 0,-1 0 16,1-17-16,0-1 0,17 0 15,53-52 1,-53 35-16,89-54 15,-54 19-15,1-1 0,-1 1 16,19-18-16,105-106 16,-106 70-16,18 18 0,17-35 15,-17 18-15,17-18 0,1-1 16,-18-16-16,17 17 16,-17-1-16,18 1 0,-36 0 15,18 0-15,-1 18 16,-16-1-16,-1 1 0,0 17 0,0 18 15,36-71 1,-89 106-16,18 0 0,-18 0 16,-17 18-16,-1 17 0,1 1 15,-18-1-15,0 0 16,-18 18-16,1 0 0,-19 18 16,1 0-16</inkml:trace>
  <inkml:trace contextRef="#ctx0" brushRef="#br1" timeOffset="275913.5267">3246 15275 0,'17'-17'15,"-34"17"1,17 17-1,-18-17-15,18 18 0,-18 0 16,-35 34 0,36-16-16,-1-1 0,-17 0 15,17 1-15,-17 17 0,0-1 16,-36 37-16,53-36 16,-17-18-16,18 18 0,-1-36 15,0 36 1,1-35-16,17 0 0,-18-1 15,18 1-15,0-1 16,18-17 0,-1 0 46,1 0-31,0-17-15,-1-1 0,1 1-1,-1-1 1,-17 0 0,18 1-16,0-1 15,-1 0-15,1 1 0,0-1 16,-1-17-16,1 17 0,0-17 0,-1 17 15,36-52 1,-35 52-16,17-17 0,-17 0 16,17 17-16,-17-17 15,17-18-15,0 17 0,36-52 16,-36 53-16,53-89 16,-35 54-16,0-1 15,0 1-15,0-1 0,0-17 16,0 17-16,52-70 15,-52 71-15,0-1 0,0 1 16,0-1-16,53-52 16,-35 52-16,-19-17 15,19 17-15,0-17 0,-19 0 16,90-106 0,-72 88-16,1 0 0,-18 0 0,17 18 15,-17 0-15,0 18 0,18-1 16,52-70-1,-52 70-15,-1 1 0,1-1 16,-1 1-16,1-1 16,-1 1-16,1 17 0,-1-18 0,-17 0 15,18 1-15,17-54 16,-53 72-16,1-1 16,-19 0-16,1 17 0,17-34 15,-17 52-15,-18 1 16,0-1-16,18 18 0,-18-18 15,-18 18 1,18 18-16,-18 0 16,1-1-16,-19 19 0,-17 52 15,1-35-15,-1 0 16,0 17-16,0 1 0,-18-1 16,-105 107-1,88-72-15,-36 1 0,-17 0 0,18 18 16,-36-1-16,18 18 15,-194 141-15,176-123 16,18 0-16,0 0 0,17-18 16,1 0-16,34-18 15,1 18-15,18-17 0,-54 105 16,89-123-16,-18 70 16</inkml:trace>
  <inkml:trace contextRef="#ctx0" brushRef="#br1" timeOffset="281352.4711">16457 9825 0,'0'0'16,"-53"0"-16,36 0 15,17-18-15,17 1 16,1-1-16,17 0 16,18 1-16,0 17 0,0-18 15,0 18-15,0 0 0,17 35 16,-52-17 0,0 0-16,-18-1 0,0 19 0,-53 16 15,35-34 1,-35 35-16,35-35 15,18-1-15,0 1 0,18 0 16,0-1 0,-1 1-16,54-1 0,-36-17 15,-17 18-15,-1 0 16,1-1-16,-36 1 16,1 0-16,-54 35 15,36-36-15,0 1 16,-1-1-16,1 1 0,0 0 0,17-18 15,18 17 1</inkml:trace>
  <inkml:trace contextRef="#ctx0" brushRef="#br1" timeOffset="281710.1584">17039 9754 0,'0'0'0,"18"0"0,17-17 16,-17 17-16,-1 0 0,19 0 15,34 0 1,-52 17-16,17 1 0,-17 0 15,-1-1-15,-17 19 0,0-1 16,-35 71-16,0-53 16,-18 35-16,35-53 15,1-17-15,-1 35 16,18-36-16,35 1 16,1-1-16,-1-17 15,53 0-15,-53 0 16,1 0-16,-1 18 0,-17-18 15</inkml:trace>
  <inkml:trace contextRef="#ctx0" brushRef="#br1" timeOffset="282631.4168">18098 9913 0,'17'0'47,"36"18"-31,0-1-16,-18-17 0,36 18 15,70 0-15,-71-18 16,36 0-16,88-18 16,-88 18-16,0-18 15,-18 18-15,-17-17 0,-1 17 16,-17 0-16,0-18 15,-35 18-15,-18-18 16,-53 18-16,35-17 16,-17 17-16,-36-18 15</inkml:trace>
  <inkml:trace contextRef="#ctx0" brushRef="#br1" timeOffset="282865.9295">19138 9719 0,'0'0'16,"35"0"0,-17 18-16,0-18 0,52 17 15,-17 1-15,0 0 16,53-1-16,-53 1 16,0 0-16,-18-1 15,-17 1-15,-18-1 0,0 36 16,-36-35-16,1 17 15,-18-17-15,-53 35 16,54-36-16,-1 19 0,0-19 16</inkml:trace>
  <inkml:trace contextRef="#ctx0" brushRef="#br1" timeOffset="284021.0581">20214 9754 0,'18'0'16,"-1"0"-16,54 0 15,-36 0-15,18 0 16,-18-17-16,18 17 16,-17 0-16,-1 0 0,0 0 0,-17 0 15,0 0-15,-18 17 16</inkml:trace>
  <inkml:trace contextRef="#ctx0" brushRef="#br1" timeOffset="284171.8668">20285 9931 0,'0'0'16,"53"17"-16,-18-17 0,18 0 15,-18 0-15,71 0 16,-53 0-16,-35 0 16,-1 0-16</inkml:trace>
  <inkml:trace contextRef="#ctx0" brushRef="#br1" timeOffset="284371.6938">20426 9631 0,'0'0'0,"-18"17"0,18 1 15,-35 70-15,35-35 16,0 18-16,0 35 15,18-53-15,-1-18 0,1 0 16,-1-17-16,1-1 0,0-17 16,-18-17-16</inkml:trace>
  <inkml:trace contextRef="#ctx0" brushRef="#br1" timeOffset="284544.9544">20532 9560 0,'0'0'16,"17"36"-16,-17 16 16,18 1-16,-18-17 0,18 70 15,-18-54 1,0 1-16,0 0 0,17 0 16,-17-18-16,18 1 0</inkml:trace>
  <inkml:trace contextRef="#ctx0" brushRef="#br1" timeOffset="284955.1895">21096 9631 0,'35'-88'15,"-70"176"-15,70-212 0,-35 89 0,0 17 16,-17-17-1,-1 18-15,-35 34 16,36 1-16,-19 52 16,19-17-16,-1 0 0,18 71 15,0-71 1,18 17-16,-1-17 0,-17-18 16,36 18-16,-19-17 0,1-19 15,-18 18-15,17-17 16,-17-36-16,-35 1 15,18-18-15,-1 17 16,-17-17-16,-1-1 16,1 1-16,17 17 15,36 1 1,53 17 0,17 0-16,-35 0 15,-18 0-15,0 0 0,1 0 16,17-18-1</inkml:trace>
  <inkml:trace contextRef="#ctx0" brushRef="#br1" timeOffset="285217.183">21325 9507 0,'0'53'15,"0"-106"-15,0 142 0,0-37 0,0 54 16,18-53 0,-18 0-16,18-18 0,-18 18 0,35 18 15,-35-53 1,18 34-16,-1-52 15</inkml:trace>
  <inkml:trace contextRef="#ctx0" brushRef="#br1" timeOffset="285701.4938">21220 9931 0,'17'0'31,"-17"17"0,0 1-31,0 0 16,0-1-16,0 19 16,0-19-1,0 1 1</inkml:trace>
  <inkml:trace contextRef="#ctx0" brushRef="#br1" timeOffset="285855.9103">21167 9790 0,'0'-36'16,"17"19"-1,1 17 1,0 0-16,-1 0 0</inkml:trace>
  <inkml:trace contextRef="#ctx0" brushRef="#br1" timeOffset="286085.5461">21484 9807 0,'0'0'0,"18"0"16,-1 0-16,1 0 0,17 0 16,18 0-16,-17 0 15,-1-17-15,-18 17 0,1-18 16,-36 0-1</inkml:trace>
  <inkml:trace contextRef="#ctx0" brushRef="#br1" timeOffset="286278.8734">21555 9578 0,'17'53'0,"-34"-106"0,34 141 15,-17-53-15,18 36 16,-18-18-16,0-18 0,18 18 16,-18-18-16,17 1 15,-17-1-15,18 0 16,-18-17-16</inkml:trace>
  <inkml:trace contextRef="#ctx0" brushRef="#br1" timeOffset="286684.9805">21713 10001 0,'18'18'15,"0"-18"-15,-1 0 0,1 0 16,17-18-16,-17 18 0,0-17 16,17-19-1,-17 36-15,-18-17 0,0-19 16,-18 36-1,0-17-15,1 17 0,-1 0 0,-17 0 16,35 17 0,0 36-1,0-17-15,17-1 0,1 0 16,17 0-16,-17-17 16,17 0-16,-17-18 0,-1 0 15,1 0 1,-18-18-16,0-17 0,18 17 0,-18-35 15,0 18 1,0 0-16,0 17 0,17-35 16,1 36-16,0-1 15,17 18 1,-17 0-16,-1 18 16,1-18-16,-1 17 0,36 1 15,-35-18-15</inkml:trace>
  <inkml:trace contextRef="#ctx0" brushRef="#br1" timeOffset="286923.6217">22348 9807 0,'0'0'15,"-17"-17"-15,-18 17 0,-1 17 16,1 19 0,35-19-16,0 1 15,18 17-15,-1-17 0,1-1 16,17 1-16,-17 0 0,17-1 15,-17 1-15,-1 17 16,1-35-16,-36 35 16,1-17-1,-36-18-15,35 0 16,-35 0 0,36 0-16,-1 0 15</inkml:trace>
  <inkml:trace contextRef="#ctx0" brushRef="#br1" timeOffset="287052.5531">22701 10125 0,'0'0'15,"-17"-18"-15</inkml:trace>
  <inkml:trace contextRef="#ctx0" brushRef="#br1" timeOffset="294087.5417">20761 10901 0,'0'70'0,"0"-140"0,0 176 16,18-53-16,-18 52 16,0-69-16,17 17 15,-17-18-15,0-17 0,0-1 16,0-34 0,0-72-1,0 36-15,0 1 0,0-1 16,-17-53-16,17 53 15,0 18-15,17-1 16,-17 19-16,18-1 0,35 18 16,-36 18-16,19-1 15,-19 19-15,36 34 16,-35-17-16,0-18 16,-1 18-16,1 0 0,-18-18 15,17 1-15,-17-1 0,0 0 0,0 1 16,0-1-1,0-18-15</inkml:trace>
  <inkml:trace contextRef="#ctx0" brushRef="#br1" timeOffset="294793.3699">21467 11289 0,'0'-18'16,"-18"1"-1,0 17 1,-17 0 0,0 0-16,-1 17 15,19 1-15,-18 0 0,17-1 16,0 36-1,18-18-15,0-17 0,18 53 16,17-54 0,-17 1-16,17-1 0,0-17 0,18 18 15,0-18 1,-18 0-16,-17-18 0,0 18 0,-18-17 16</inkml:trace>
  <inkml:trace contextRef="#ctx0" brushRef="#br1" timeOffset="295255.6203">21396 10548 0,'35'0'31,"1"0"-16,-1 0-15,-18 0 16,1 0-16,17 0 16,-35 18-1</inkml:trace>
  <inkml:trace contextRef="#ctx0" brushRef="#br1" timeOffset="295449.3018">21431 10601 0,'0'0'16,"0"35"-16,0 1 0,0 16 15,18-34-15,0 35 16,-18-35-16,17-1 16,-17 1-16,18 0 0,-1-1 15,1-17-15,17 18 0,1-18 16</inkml:trace>
  <inkml:trace contextRef="#ctx0" brushRef="#br1" timeOffset="295778.0695">21696 10848 0,'0'0'16,"17"0"-16,1 0 15,17-35 1,1 17-16,-36 0 0,35-35 16,-35 36-16,0-1 15,0-17-15,-18 0 16,1 17-16,17-17 0,-18 17 16,0 0-16,1 18 15,17 18 1,0 17-16,0 1 15,17-1-15,1 0 0,0 36 16,-1-36-16,1-17 16,17 17-16,1-17 15,-1-18 1,-18 0-16</inkml:trace>
  <inkml:trace contextRef="#ctx0" brushRef="#br1" timeOffset="295940.1284">21996 10689 0,'35'18'15,"0"-18"1,1-18 0,-19 18-16,1-17 0,-1 17 15,-17-18 1</inkml:trace>
  <inkml:trace contextRef="#ctx0" brushRef="#br1" timeOffset="296106.3227">22066 10601 0,'0'53'0,"0"-106"0,18 141 15,-18-70-15,18 17 0,-18-17 16,17-1-16,1 1 15,-1-18-15,1 35 16,0-35-16</inkml:trace>
  <inkml:trace contextRef="#ctx0" brushRef="#br1" timeOffset="296369.5416">22260 10513 0,'0'17'16,"18"1"-1,-18 0-15,0-1 16,18 1-16,-18 0 16,0-1-16,0 1 0,17 0 15,-17-1-15,0 1 16,0-1-16,0 1 15,-17-18-15,34 0 32,-17-18-32</inkml:trace>
  <inkml:trace contextRef="#ctx0" brushRef="#br1" timeOffset="296747.7424">22384 10460 0,'17'0'15,"1"0"1,0 0 0,-1 0-16,1 0 0,0 0 15,-1 0-15,1 0 0,0 0 16,17 0-1,-35 18-15,0-1 16,17 36 0,-17-18-16,0 1 0,18 34 15,0-35-15,-1 36 16,1-53-16,0 35 16,-18-36-16,17-17 15,-17 18-15,-17-18 16,-1 0-1,0-18-15,1 18 0,-19 0 16,1 0 0,0 0-16,0 0 0</inkml:trace>
  <inkml:trace contextRef="#ctx0" brushRef="#br1" timeOffset="307194.8068">24095 18380 0,'17'0'47,"36"0"-47,-35 0 15,0 0-15,17 0 0,-18 0 16,19 0-16,-19 0 16,107-18-16,-71 18 15,0 0-15,0 0 16,-18 0-16,18 0 0,53 0 15,-53 0 1,-1 0-16,72 0 0,-71 0 16,0 0-16,17 0 15,89 0 1,-53 0-16,-53 0 16,0 0-16,-18 0 0,18 0 15,-18 0-15,18 0 0,-18 0 16,1-18-16,52 18 15,-35-17-15,-18 17 16,0-18-16,1 18 0,-1 0 16,0 0-16,0 0 0,-17 0 15,17 18-15,1-18 0,34 0 16,1 17 0,-36-17-16,18 0 15,-18-17-15,1 17 0,16 0 16,-16 0-16,34-18 15,36 1 1,0 34 0,-18-17-1,-53 0-15,54 0 16,-36 0-16,-1-17 0,-16 17 16,-1 0-16,0 0 0,36-18 15,-36 18-15,-17 0 16,17 0-16,18 18 15,-18-18-15,1 0 16,-1 0-16,0 0 0,-17 0 16,17 0-16,-17 0 15,-1 0-15,19 0 16,-1 0-16,-18 0 0,1 0 16,0 0-16,52-18 15,-17 18 1,-35 0-16,17 0 0,18-18 15,-35 18-15,17 0 16,-17 0 0,-1 0-16,1 0 15,17 0-15,-17 0 0,35 0 16,-18 0-16,0 0 16,-17 0-16,17 0 15,-17 0-15,17 0 0,-17 0 0,17 0 16,0 0-16,36 0 15,-36 0-15,0 0 16,1 0-16,-1 0 0,0 0 16,1 0-16,-19 0 0,18 0 15,-17 0-15,17 0 16,1 0-16,-19 0 0,19 0 0,16 18 16,-16-18-16,-1 0 15,0 0-15,18 18 16,-35-18-16,17 0 15,0 0-15,-17 0 0,17 0 16,18 17 0,-35-17-16,17 0 0,-17 18 15,-1-18-15,1 0 0,17 0 16,-17 0-16,0 0 0,35 0 16,-36 0-16,1 0 15,17 17-15,-17-17 16,-1 0-16,1 0 0,0 0 15,35 18-15,-36-18 16,18 0-16,-17 0 0,0 0 16,-1 0-16,1 0 15,0 0-15,-1 0 16,-17-18 0,0 1-16,0-18 15,18 17-15,-18 0 16,0 1-16,0-1 0,0-17 15,18-1-15,-18 1 16,17-18-16,1 0 0,-18 0 16,18 0-16,17-123 15,-18 70 1,-17 53-16,0 0 16,0 36-16,0-18 15,0 17-15,0 0 0,-17 1 16,17-1-16,0 0 0,0 1 15,0-1-15,-18 0 0,18-17 16,0 17-16,0 1 16,0-1-16,0 1 15,-17 17 1,-1 0-16,18-18 16,-18 18-16,1 0 15,-1 0-15,-17 0 0,-1-18 16,-105 18-1,88 0-15,0 0 16,-17 0-16,-1 0 0,-70 0 16,71 0-16,17-17 15,-18 17-15,-70 0 16,88 0-16,-17-18 16,-1 18-16,-17 0 0,17-18 15,-140 18 1,140 0-16,1-17 0,-89 17 15,71 0-15,17 0 16,-17 0-16,0 0 0,-1 0 16,1 0-16,0 0 15,18 0-15,-19-18 0,1 18 0,-71 0 16,89-18 0,-18 18-16,17 0 0,-70 0 15,70-17-15,-17 17 16,18 0-16,-1 0 0,1-18 15,-1 18-15,0-17 16,1 17-16,-1-18 0,1 18 16,-18 0-16,-54 0 15,72 0-15,-89 18 16,71-18-16,17 0 0,-87 0 16,87 0-16,18 0 15,-17 0-15,-1 0 16,1 0-16,-1 0 0,-70 0 15,70 0-15,-17 17 16,18-17-16,-1 0 0,0 0 16,-17 18-16,18-18 0,-1 0 15,18 17-15,0-17 16,0 0-16,18 0 0,-18 18 16,36-18-16,-1 0 15,0 0-15,18 18 0,-17-18 16,-1 0-16,0 0 15,1 17 1,34-17 62,-17 18-62,18 0-1,0-1-15,-18 1 16,17 17-16,1 0 16,-18-17-16,0 17 15,0 1-15,0 17 0,0 17 0,-18 71 16,18-53 0,-17 1-16,17-19 0,0 54 15,0-71 1,0 0-16,0 35 0,0-71 15,0 19-15,17-1 16,1-17 0,0-1-16,17 1 15,-18-1-15,19-17 16,-1 0-16,18 18 0,0-18 0,0 18 16,0-18-16,0 17 0,0 1 15,35 0 1,-53-18-16</inkml:trace>
  <inkml:trace contextRef="#ctx0" brushRef="#br1" timeOffset="331586.4526">18362 17039 0,'0'18'15,"18"52"-15,-18-17 16,17 18-16,1 52 16,-18-34-16,18-19 0,-18 36 15,17-53 1,-17-36-16,-17-34 15,-1-89 1,18 35-16,0 1 16,-18 17-16,1-53 15,17 53-15,-18 0 0,18 0 16,18 36 0,-1 17-16,1 0 0,0 17 15,-1 19-15,36 52 16,-18 35-16,1-87 15,-19 17-15,19-18 0,-19 0 16,19-17 0,-19-18-16,1 0 0,0-18 15,-1-17-15,1-53 16,-18 35-16,-18 0 0,1 17 16,-19-69-1,19 69-15,17 1 0,-18 17 0,18 36 31</inkml:trace>
  <inkml:trace contextRef="#ctx0" brushRef="#br1" timeOffset="332018.4138">18856 17551 0,'0'0'16,"53"0"-16,-35-18 0,-1 0 0,1-17 15,-1 18 1,-17-1-16,0 0 0,-17-17 16,17 17-16,-18 18 15,1 0-15,-19 0 0,19 0 16,-36 36 0,35-1-16,0-17 0,1 17 0,17-18 15,35 36 1,-17-35-16,17 0 0,18-18 15,-18 0-15,18 0 0,18-53 16,-18 35-16,-36 0 16,1 1-16,-1-36 15,-34 35-15,17 1 16,-35-1-16,-1 0 16,19 18-16,17 18 0,-18-18 15,0 0-15,36 18 16,17-18-1,1 0-15,16-18 0,-16 0 16,52-17-16,-53 17 16,1 18-16,-1-17 0,-18-19 15,-17 19-15</inkml:trace>
  <inkml:trace contextRef="#ctx0" brushRef="#br1" timeOffset="332204.5613">19244 17216 0,'18'35'16,"-36"-70"-16,53 87 0,-35-16 16,18 17-1,0-18-15,-18 0 0,17 1 16,-17-1-16,0-18 0,36 19 16,-36-19-1,17-17-15,1 0 0,-1-17 16,-17-36-1</inkml:trace>
  <inkml:trace contextRef="#ctx0" brushRef="#br1" timeOffset="332721.0109">19456 17374 0,'0'0'0,"17"18"0,1 0 16,0-1-16,17 19 16,-17-19-16,-1 1 15,18-1-15,-17-17 16,-18-17-1,-18 17-15,18-35 16,-17 17 0,34 18-1,19 0 1,-1 18-16,-17-18 16,35 17-16,-36-17 15,1 0-15,-1 0 16,-17-17-16,-17-1 15,17 0-15,-18 1 16,18-1-16,-17 0 16,17 1-16,17-1 15,1 18 1,-1 0-16,1 0 0,17 18 16,-17-18-1,0 17-15,-1-17 0,1 18 16,0 0-16,-18-1 31,0 1-15,0 0-16,17-1 15,1-17-15,17-17 16,-17 17 0,-1-18-16,-17 0 0,0 1 15,0-1-15,0 0 16,-17-17-1,-1 35-15,1-18 16</inkml:trace>
  <inkml:trace contextRef="#ctx0" brushRef="#br1" timeOffset="332932.8877">20108 17480 0,'-17'-17'0,"34"34"0,-34-52 15,-1 17-15,18 1 0,18-19 16,-1 19-16,1-1 16,35 18-1,-35-18-15,17 18 0,-18 0 16,19 18 0,-19-18-16,1 0 0,0 0 15</inkml:trace>
  <inkml:trace contextRef="#ctx0" brushRef="#br1" timeOffset="333133.9416">20267 16951 0,'18'35'16,"-1"-17"-1,-17 35-15,36 53 16,-36-71-16,17 18 0,1 53 15,0-71-15,17 18 16,-18-53-16,1 18 16,0-18-16,-1-18 15,-17 0-15</inkml:trace>
  <inkml:trace contextRef="#ctx0" brushRef="#br1" timeOffset="333286.2011">20426 17251 0,'0'53'16,"0"-106"-16,17 123 0,1-52 0,0-18 16,35 18-16,-18-18 15,0 0-15,1-18 0,-1 0 16,-18 1 0</inkml:trace>
  <inkml:trace contextRef="#ctx0" brushRef="#br1" timeOffset="333739.78">21255 17216 0,'0'35'15,"0"-18"-15,35 19 16,-17-19-16,17-17 0,-17 18 15,-1 0-15,1-18 0,0 0 16,-1-18-16,-17 0 16</inkml:trace>
  <inkml:trace contextRef="#ctx0" brushRef="#br1" timeOffset="334023.0183">21484 17339 0,'0'-18'16,"0"1"-1,18-36-15,17 35 0,-17 1 16,35-19-1,-18 36-15,-17 0 0,17 0 16,0 18-16,-17 0 16,-1-1-16,1 1 0,0 17 15,-18-17 1</inkml:trace>
  <inkml:trace contextRef="#ctx0" brushRef="#br1" timeOffset="334722.3711">19032 18203 0,'0'124'16,"0"-248"-16,18 318 0,-18-141 0,18 0 15,-18 0-15,17-18 0,1-17 16,0 0-16,-1-18 0,1-18 16,-1-53-1,-17 19-15,0-1 16,-17 0-16,17 0 0,-18 0 16,-17-53-1,17 71-15,18 17 0,0 1 0,0 34 16,36 54-1,-19-36-15,1 36 16,17-19-16,-17 1 0,52 36 16,-34-54-16,-1 0 15,35-17-15,-34-18 16,17-36 0,-36 19-16,-17-18 0,0-18 0,-17-36 15,-1 19 1,-17-36-16,-1 71 15,19 0-15,17 17 16,-18 18-16</inkml:trace>
  <inkml:trace contextRef="#ctx0" brushRef="#br1" timeOffset="335176.6126">19773 18433 0,'0'17'16,"0"-34"-16,0 17 16,18-18-16,-1 0 15,1-35-15,-18 36 16,-18 17-16,18-18 16,-17 18-16,-1 18 15,1 17-15,-19 0 0,19 1 0,-1-1 16,18 35-1,0-52-15,18 17 0,-1-17 16,19-18-16,52 0 16,-53 0-16,0 0 15,1-18-15,-1-17 16,-17 0-16,-18 17 0,-18-70 16,-35 53-1,35 35 1,54 17-1,34-17 17,-17 0-32,35-35 15,-35 17-15,-18 18 0,1-17 16,-1-1-16,-17 18 0,-18-17 16,-18 17-16,-17-18 15</inkml:trace>
  <inkml:trace contextRef="#ctx0" brushRef="#br1" timeOffset="335324.3936">20144 18309 0,'35'88'16,"-70"-176"-16,70 229 0,-17-105 16,-1-1-16,1 0 0,-1 0 15,1-17-15,0-18 0,17 18 16</inkml:trace>
  <inkml:trace contextRef="#ctx0" brushRef="#br1" timeOffset="335898.3987">20408 18415 0,'0'0'15,"18"53"-15,-1-35 0,-17-1 16,18-17-16,0 18 15,-1-18-15,-17-18 16,0 1 0,0-1-1,18 18 1,0 18 0,-1-1-16,1 1 15,17-1-15,-17 1 16,0 0-16,17-18 15,-18 0-15,-17-18 32,-17 0-32,17 1 15,0-1-15,0 1 16,17-1 0,1 18-16,35-18 15,-35 18-15,-1 0 16,1 0-16,0 0 0,-1 0 15,1 0-15,-1 0 16,-17 18 15,-17 0-31,17-1 16,0 1-16,0-1 0,17 1 16,1-18-16,0 18 15,35-18 1,0-18-16,-36 0 15,1 1-15,-1-1 0,-17-35 16,0 36-16,-17-1 16,-1 0-16,1 18 15,-1-17-15,0 17 0,1 0 16</inkml:trace>
  <inkml:trace contextRef="#ctx0" brushRef="#br1" timeOffset="336130.4527">21184 18503 0,'0'0'0,"0"18"0,0-36 31,18-17-15,-18 0-16,0 17 0,0-17 15,18 17-15,-18 0 0,17 1 16,1 17-1,0 17 1,-1 1-16,-17 0 16,18-18-16</inkml:trace>
  <inkml:trace contextRef="#ctx0" brushRef="#br1" timeOffset="336325.1332">21325 17921 0,'18'18'16,"-36"-36"-16,36 71 0,0 0 0,-1 0 15,1 17-15,-18 1 0,18 17 16,-1-17-16,36 70 16,-35-88-16,-1-18 0,36 0 15,-17-52 16</inkml:trace>
  <inkml:trace contextRef="#ctx0" brushRef="#br1" timeOffset="336508.1714">21572 18327 0,'0'17'15,"-17"36"-15,34-123 0,-34 158 0,17-70 16,17-1-16,1 1 15,0-18-15,-1 0 0,19 0 16,-19 0-16,1 0 0,-1 0 16,1 0-16,-18-18 15</inkml:trace>
  <inkml:trace contextRef="#ctx0" brushRef="#br1" timeOffset="336907.8543">20144 18115 0,'-18'0'0,"36"0"0,-36 35 16,18 1-16,18-1 15,-1 36 1,1-19-16,17-16 0,-17-1 16</inkml:trace>
  <inkml:trace contextRef="#ctx0" brushRef="#br1" timeOffset="347480.5032">10372 18415 0,'0'18'0,"17"-18"15,19-18 1,17 0-16,-1 1 16,19-19-16,0-16 0,-1 16 15,18-17-15,-17 0 0,17 18 16,18-35-16,-71 34 15,0 19-15,-17 17 16</inkml:trace>
  <inkml:trace contextRef="#ctx0" brushRef="#br1" timeOffset="347783.3406">10636 17868 0,'-17'0'16,"-1"18"-16,0-1 0,-17 36 16,-35 53-1,34-53-15,1 35 0,-53 36 16,52-71-1,19 0-15,-18 35 16,35-71-16,17 1 0,1-18 0,35 0 16,17-18-16,1 1 15,88-36-15,-89 35 16,1 18-16,-1-17 16</inkml:trace>
</inkml:ink>
</file>

<file path=ppt/media/image1.png>
</file>

<file path=ppt/media/image2.png>
</file>

<file path=ppt/media/image49.PNG>
</file>

<file path=ppt/media/image50.PNG>
</file>

<file path=ppt/media/image51.tiff>
</file>

<file path=ppt/media/image52.tiff>
</file>

<file path=ppt/media/image53.png>
</file>

<file path=ppt/media/image5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customXml" Target="../ink/ink9.xm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customXml" Target="../ink/ink12.xml"/><Relationship Id="rId4" Type="http://schemas.openxmlformats.org/officeDocument/2006/relationships/image" Target="NUL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customXml" Target="../ink/ink14.xml"/><Relationship Id="rId4" Type="http://schemas.openxmlformats.org/officeDocument/2006/relationships/image" Target="NULL"/><Relationship Id="rId9" Type="http://schemas.openxmlformats.org/officeDocument/2006/relationships/image" Target="../media/image4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package" Target="../embeddings/Microsoft_PowerPoint-Pr_sentation1.pptx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.xml"/><Relationship Id="rId3" Type="http://schemas.openxmlformats.org/officeDocument/2006/relationships/image" Target="../media/image51.tiff"/><Relationship Id="rId7" Type="http://schemas.openxmlformats.org/officeDocument/2006/relationships/image" Target="NUL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.xml"/><Relationship Id="rId5" Type="http://schemas.openxmlformats.org/officeDocument/2006/relationships/image" Target="../media/image53.png"/><Relationship Id="rId4" Type="http://schemas.openxmlformats.org/officeDocument/2006/relationships/image" Target="../media/image52.tiff"/><Relationship Id="rId9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54.tiff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customXml" Target="../ink/ink2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customXml" Target="../ink/ink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18" Type="http://schemas.openxmlformats.org/officeDocument/2006/relationships/image" Target="NULL"/><Relationship Id="rId3" Type="http://schemas.openxmlformats.org/officeDocument/2006/relationships/image" Target="NULL"/><Relationship Id="rId21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image" Target="NULL"/><Relationship Id="rId20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5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18" Type="http://schemas.openxmlformats.org/officeDocument/2006/relationships/image" Target="NULL"/><Relationship Id="rId3" Type="http://schemas.openxmlformats.org/officeDocument/2006/relationships/image" Target="NULL"/><Relationship Id="rId21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17" Type="http://schemas.openxmlformats.org/officeDocument/2006/relationships/image" Target="NULL"/><Relationship Id="rId2" Type="http://schemas.openxmlformats.org/officeDocument/2006/relationships/image" Target="NULL"/><Relationship Id="rId16" Type="http://schemas.openxmlformats.org/officeDocument/2006/relationships/image" Target="NULL"/><Relationship Id="rId20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5" Type="http://schemas.openxmlformats.org/officeDocument/2006/relationships/image" Target="NULL"/><Relationship Id="rId10" Type="http://schemas.openxmlformats.org/officeDocument/2006/relationships/image" Target="NULL"/><Relationship Id="rId19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customXml" Target="../ink/ink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Case Studies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3613"/>
            <a:ext cx="56149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look at case studies?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Residual Network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2304783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Oval 20"/>
          <p:cNvSpPr/>
          <p:nvPr/>
        </p:nvSpPr>
        <p:spPr>
          <a:xfrm>
            <a:off x="2351067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2351067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2351067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1819020" y="1895020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293401" y="1645219"/>
                <a:ext cx="43954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x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401" y="1645219"/>
                <a:ext cx="439543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0628876" y="1605219"/>
                <a:ext cx="775084" cy="5416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]</m:t>
                          </m:r>
                        </m:sup>
                      </m:sSup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8876" y="1605219"/>
                <a:ext cx="775084" cy="54162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/>
          <p:cNvCxnSpPr/>
          <p:nvPr/>
        </p:nvCxnSpPr>
        <p:spPr>
          <a:xfrm flipV="1">
            <a:off x="882890" y="191729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2755150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Table 40"/>
          <p:cNvGraphicFramePr>
            <a:graphicFrameLocks noGrp="1"/>
          </p:cNvGraphicFramePr>
          <p:nvPr>
            <p:extLst/>
          </p:nvPr>
        </p:nvGraphicFramePr>
        <p:xfrm>
          <a:off x="1352772" y="1353225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2" name="Oval 41"/>
          <p:cNvSpPr/>
          <p:nvPr/>
        </p:nvSpPr>
        <p:spPr>
          <a:xfrm>
            <a:off x="1399056" y="1404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3" name="Oval 42"/>
          <p:cNvSpPr/>
          <p:nvPr/>
        </p:nvSpPr>
        <p:spPr>
          <a:xfrm>
            <a:off x="1399056" y="177832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4" name="Oval 43"/>
          <p:cNvSpPr/>
          <p:nvPr/>
        </p:nvSpPr>
        <p:spPr>
          <a:xfrm>
            <a:off x="1399056" y="213654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/>
          </p:nvPr>
        </p:nvGraphicFramePr>
        <p:xfrm>
          <a:off x="3213817" y="1353225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6" name="Oval 45"/>
          <p:cNvSpPr/>
          <p:nvPr/>
        </p:nvSpPr>
        <p:spPr>
          <a:xfrm>
            <a:off x="3260101" y="1404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3260101" y="177832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3260101" y="213654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3691280" y="190451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e 49"/>
          <p:cNvGraphicFramePr>
            <a:graphicFrameLocks noGrp="1"/>
          </p:cNvGraphicFramePr>
          <p:nvPr>
            <p:extLst/>
          </p:nvPr>
        </p:nvGraphicFramePr>
        <p:xfrm>
          <a:off x="4168768" y="1353225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1" name="Oval 50"/>
          <p:cNvSpPr/>
          <p:nvPr/>
        </p:nvSpPr>
        <p:spPr>
          <a:xfrm>
            <a:off x="4215052" y="1404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4215052" y="177832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4215052" y="213654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V="1">
            <a:off x="4627410" y="190451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5" name="Table 54"/>
          <p:cNvGraphicFramePr>
            <a:graphicFrameLocks noGrp="1"/>
          </p:cNvGraphicFramePr>
          <p:nvPr>
            <p:extLst/>
          </p:nvPr>
        </p:nvGraphicFramePr>
        <p:xfrm>
          <a:off x="5105363" y="1354342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6" name="Oval 55"/>
          <p:cNvSpPr/>
          <p:nvPr/>
        </p:nvSpPr>
        <p:spPr>
          <a:xfrm>
            <a:off x="5151647" y="140606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7" name="Oval 56"/>
          <p:cNvSpPr/>
          <p:nvPr/>
        </p:nvSpPr>
        <p:spPr>
          <a:xfrm>
            <a:off x="5151647" y="177943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8" name="Oval 57"/>
          <p:cNvSpPr/>
          <p:nvPr/>
        </p:nvSpPr>
        <p:spPr>
          <a:xfrm>
            <a:off x="5151647" y="213765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 flipV="1">
            <a:off x="5563540" y="1905634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0" name="Table 59"/>
          <p:cNvGraphicFramePr>
            <a:graphicFrameLocks noGrp="1"/>
          </p:cNvGraphicFramePr>
          <p:nvPr>
            <p:extLst/>
          </p:nvPr>
        </p:nvGraphicFramePr>
        <p:xfrm>
          <a:off x="6061740" y="1348191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61" name="Oval 60"/>
          <p:cNvSpPr/>
          <p:nvPr/>
        </p:nvSpPr>
        <p:spPr>
          <a:xfrm>
            <a:off x="6108024" y="139991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2" name="Oval 61"/>
          <p:cNvSpPr/>
          <p:nvPr/>
        </p:nvSpPr>
        <p:spPr>
          <a:xfrm>
            <a:off x="6108024" y="177328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08024" y="213150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flipV="1">
            <a:off x="6499670" y="1899483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5" name="Table 64"/>
          <p:cNvGraphicFramePr>
            <a:graphicFrameLocks noGrp="1"/>
          </p:cNvGraphicFramePr>
          <p:nvPr>
            <p:extLst/>
          </p:nvPr>
        </p:nvGraphicFramePr>
        <p:xfrm>
          <a:off x="6976444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66" name="Oval 65"/>
          <p:cNvSpPr/>
          <p:nvPr/>
        </p:nvSpPr>
        <p:spPr>
          <a:xfrm>
            <a:off x="7022728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7" name="Oval 66"/>
          <p:cNvSpPr/>
          <p:nvPr/>
        </p:nvSpPr>
        <p:spPr>
          <a:xfrm>
            <a:off x="7022728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8" name="Oval 67"/>
          <p:cNvSpPr/>
          <p:nvPr/>
        </p:nvSpPr>
        <p:spPr>
          <a:xfrm>
            <a:off x="7022728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69" name="Straight Arrow Connector 68"/>
          <p:cNvCxnSpPr/>
          <p:nvPr/>
        </p:nvCxnSpPr>
        <p:spPr>
          <a:xfrm flipV="1">
            <a:off x="7435800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0" name="Table 69"/>
          <p:cNvGraphicFramePr>
            <a:graphicFrameLocks noGrp="1"/>
          </p:cNvGraphicFramePr>
          <p:nvPr>
            <p:extLst/>
          </p:nvPr>
        </p:nvGraphicFramePr>
        <p:xfrm>
          <a:off x="7913502" y="1353287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71" name="Oval 70"/>
          <p:cNvSpPr/>
          <p:nvPr/>
        </p:nvSpPr>
        <p:spPr>
          <a:xfrm>
            <a:off x="7959786" y="1405013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2" name="Oval 71"/>
          <p:cNvSpPr/>
          <p:nvPr/>
        </p:nvSpPr>
        <p:spPr>
          <a:xfrm>
            <a:off x="7959786" y="177838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7959786" y="2136604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74" name="Straight Arrow Connector 73"/>
          <p:cNvCxnSpPr/>
          <p:nvPr/>
        </p:nvCxnSpPr>
        <p:spPr>
          <a:xfrm flipV="1">
            <a:off x="8371930" y="1904579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5" name="Table 74"/>
          <p:cNvGraphicFramePr>
            <a:graphicFrameLocks noGrp="1"/>
          </p:cNvGraphicFramePr>
          <p:nvPr>
            <p:extLst/>
          </p:nvPr>
        </p:nvGraphicFramePr>
        <p:xfrm>
          <a:off x="8858105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76" name="Oval 75"/>
          <p:cNvSpPr/>
          <p:nvPr/>
        </p:nvSpPr>
        <p:spPr>
          <a:xfrm>
            <a:off x="8904389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7" name="Oval 76"/>
          <p:cNvSpPr/>
          <p:nvPr/>
        </p:nvSpPr>
        <p:spPr>
          <a:xfrm>
            <a:off x="8904389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8904389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9308063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0" name="Table 79"/>
          <p:cNvGraphicFramePr>
            <a:graphicFrameLocks noGrp="1"/>
          </p:cNvGraphicFramePr>
          <p:nvPr>
            <p:extLst/>
          </p:nvPr>
        </p:nvGraphicFramePr>
        <p:xfrm>
          <a:off x="9763014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81" name="Oval 80"/>
          <p:cNvSpPr/>
          <p:nvPr/>
        </p:nvSpPr>
        <p:spPr>
          <a:xfrm>
            <a:off x="9809298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2" name="Oval 81"/>
          <p:cNvSpPr/>
          <p:nvPr/>
        </p:nvSpPr>
        <p:spPr>
          <a:xfrm>
            <a:off x="9809298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3" name="Oval 82"/>
          <p:cNvSpPr/>
          <p:nvPr/>
        </p:nvSpPr>
        <p:spPr>
          <a:xfrm>
            <a:off x="9809298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84" name="Straight Arrow Connector 83"/>
          <p:cNvCxnSpPr/>
          <p:nvPr/>
        </p:nvCxnSpPr>
        <p:spPr>
          <a:xfrm flipV="1">
            <a:off x="10183155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1139356" y="3032151"/>
            <a:ext cx="3829773" cy="3383273"/>
            <a:chOff x="1139356" y="2775301"/>
            <a:chExt cx="3829773" cy="3383273"/>
          </a:xfrm>
        </p:grpSpPr>
        <p:grpSp>
          <p:nvGrpSpPr>
            <p:cNvPr id="11" name="Group 10"/>
            <p:cNvGrpSpPr/>
            <p:nvPr/>
          </p:nvGrpSpPr>
          <p:grpSpPr>
            <a:xfrm>
              <a:off x="1139356" y="3149749"/>
              <a:ext cx="3829773" cy="3008825"/>
              <a:chOff x="797637" y="2959947"/>
              <a:chExt cx="3829773" cy="3008825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996230" y="2959947"/>
                <a:ext cx="3631180" cy="2808032"/>
                <a:chOff x="1847050" y="3912102"/>
                <a:chExt cx="2321718" cy="1567525"/>
              </a:xfrm>
            </p:grpSpPr>
            <p:cxnSp>
              <p:nvCxnSpPr>
                <p:cNvPr id="85" name="Straight Arrow Connector 84"/>
                <p:cNvCxnSpPr/>
                <p:nvPr/>
              </p:nvCxnSpPr>
              <p:spPr>
                <a:xfrm flipV="1">
                  <a:off x="2015254" y="3912102"/>
                  <a:ext cx="650" cy="1567525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Arrow Connector 85"/>
                <p:cNvCxnSpPr/>
                <p:nvPr/>
              </p:nvCxnSpPr>
              <p:spPr>
                <a:xfrm flipV="1">
                  <a:off x="1847050" y="5330613"/>
                  <a:ext cx="2321718" cy="3388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" name="TextBox 9"/>
              <p:cNvSpPr txBox="1"/>
              <p:nvPr/>
            </p:nvSpPr>
            <p:spPr>
              <a:xfrm>
                <a:off x="2158436" y="5507107"/>
                <a:ext cx="1306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# layers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 rot="16200000">
                <a:off x="-44901" y="3999661"/>
                <a:ext cx="21467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training </a:t>
                </a:r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error</a:t>
                </a:r>
              </a:p>
            </p:txBody>
          </p:sp>
        </p:grpSp>
        <p:sp>
          <p:nvSpPr>
            <p:cNvPr id="94" name="TextBox 93"/>
            <p:cNvSpPr txBox="1"/>
            <p:nvPr/>
          </p:nvSpPr>
          <p:spPr>
            <a:xfrm>
              <a:off x="2639422" y="2775301"/>
              <a:ext cx="9412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prstClr val="black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Plain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810650" y="3030285"/>
            <a:ext cx="3829773" cy="3385139"/>
            <a:chOff x="6810650" y="2773435"/>
            <a:chExt cx="3829773" cy="3385139"/>
          </a:xfrm>
        </p:grpSpPr>
        <p:grpSp>
          <p:nvGrpSpPr>
            <p:cNvPr id="88" name="Group 87"/>
            <p:cNvGrpSpPr/>
            <p:nvPr/>
          </p:nvGrpSpPr>
          <p:grpSpPr>
            <a:xfrm>
              <a:off x="6810650" y="3155818"/>
              <a:ext cx="3829773" cy="3002756"/>
              <a:chOff x="797637" y="2959947"/>
              <a:chExt cx="3829773" cy="3002756"/>
            </a:xfrm>
          </p:grpSpPr>
          <p:grpSp>
            <p:nvGrpSpPr>
              <p:cNvPr id="89" name="Group 88"/>
              <p:cNvGrpSpPr/>
              <p:nvPr/>
            </p:nvGrpSpPr>
            <p:grpSpPr>
              <a:xfrm>
                <a:off x="996230" y="2959947"/>
                <a:ext cx="3631180" cy="2808032"/>
                <a:chOff x="1847050" y="3912102"/>
                <a:chExt cx="2321718" cy="1567525"/>
              </a:xfrm>
            </p:grpSpPr>
            <p:cxnSp>
              <p:nvCxnSpPr>
                <p:cNvPr id="92" name="Straight Arrow Connector 91"/>
                <p:cNvCxnSpPr/>
                <p:nvPr/>
              </p:nvCxnSpPr>
              <p:spPr>
                <a:xfrm flipV="1">
                  <a:off x="2015254" y="3912102"/>
                  <a:ext cx="650" cy="1567525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flipV="1">
                  <a:off x="1847050" y="5330613"/>
                  <a:ext cx="2321718" cy="3388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0" name="TextBox 89"/>
              <p:cNvSpPr txBox="1"/>
              <p:nvPr/>
            </p:nvSpPr>
            <p:spPr>
              <a:xfrm>
                <a:off x="2158436" y="5501038"/>
                <a:ext cx="1306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# layers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 rot="16200000">
                <a:off x="-44901" y="3999661"/>
                <a:ext cx="21467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training </a:t>
                </a:r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error</a:t>
                </a:r>
              </a:p>
            </p:txBody>
          </p:sp>
        </p:grpSp>
        <p:sp>
          <p:nvSpPr>
            <p:cNvPr id="95" name="TextBox 94"/>
            <p:cNvSpPr txBox="1"/>
            <p:nvPr/>
          </p:nvSpPr>
          <p:spPr>
            <a:xfrm>
              <a:off x="8210722" y="2773435"/>
              <a:ext cx="12282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ResNet</a:t>
              </a:r>
              <a:endParaRPr lang="en-US" sz="2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xmlns="" id="{59105B44-13A4-416C-949D-C6534B6217E7}"/>
              </a:ext>
            </a:extLst>
          </p:cNvPr>
          <p:cNvSpPr txBox="1"/>
          <p:nvPr/>
        </p:nvSpPr>
        <p:spPr>
          <a:xfrm>
            <a:off x="0" y="6592170"/>
            <a:ext cx="5375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[He et al., 2015. Deep residual networks for image recognition]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C840C910-E081-4B1B-AB50-027F6615762D}"/>
                  </a:ext>
                </a:extLst>
              </p14:cNvPr>
              <p14:cNvContentPartPr/>
              <p14:nvPr/>
            </p14:nvContentPartPr>
            <p14:xfrm>
              <a:off x="317520" y="279360"/>
              <a:ext cx="10338120" cy="5544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840C910-E081-4B1B-AB50-027F6615762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8160" y="270000"/>
                <a:ext cx="10356840" cy="556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480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>
                  <a:solidFill>
                    <a:prstClr val="black"/>
                  </a:solidFill>
                </a:rPr>
                <a:t>deeplearning.ai</a:t>
              </a:r>
              <a:endParaRPr lang="en-US" sz="36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Case Studies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500971" y="4023613"/>
                <a:ext cx="7730007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600" dirty="0">
                    <a:solidFill>
                      <a:prstClr val="black"/>
                    </a:solidFill>
                  </a:rPr>
                  <a:t>Network in Network and 1</a:t>
                </a:r>
                <a14:m>
                  <m:oMath xmlns:m="http://schemas.openxmlformats.org/officeDocument/2006/math">
                    <m:r>
                      <a:rPr lang="en-US" sz="6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6600" dirty="0">
                    <a:solidFill>
                      <a:prstClr val="black"/>
                    </a:solidFill>
                  </a:rPr>
                  <a:t>1 convolutions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0971" y="4023613"/>
                <a:ext cx="7730007" cy="2123658"/>
              </a:xfrm>
              <a:prstGeom prst="rect">
                <a:avLst/>
              </a:prstGeom>
              <a:blipFill>
                <a:blip r:embed="rId3"/>
                <a:stretch>
                  <a:fillRect l="-4890" t="-9770" r="-4890" b="-212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342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</p:spPr>
            <p:txBody>
              <a:bodyPr anchor="t"/>
              <a:lstStyle/>
              <a:p>
                <a:r>
                  <a:rPr lang="en-US" dirty="0"/>
                  <a:t>Why does a 1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 1 convolution do?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  <a:blipFill>
                <a:blip r:embed="rId2"/>
                <a:stretch>
                  <a:fillRect l="-2013" t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976923" y="1198953"/>
          <a:ext cx="221644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40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5145088" y="2126053"/>
          <a:ext cx="36257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5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8582747" y="1196413"/>
          <a:ext cx="221644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40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949455" y="2047323"/>
                <a:ext cx="43954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prstClr val="black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∗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9455" y="2047323"/>
                <a:ext cx="439543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6778145" y="2055419"/>
                <a:ext cx="534121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145" y="2055419"/>
                <a:ext cx="534121" cy="5232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582747" y="3794301"/>
          <a:ext cx="221644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40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6940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7" name="Cube 6"/>
          <p:cNvSpPr/>
          <p:nvPr/>
        </p:nvSpPr>
        <p:spPr>
          <a:xfrm>
            <a:off x="982954" y="3976576"/>
            <a:ext cx="2210411" cy="2127826"/>
          </a:xfrm>
          <a:prstGeom prst="cube">
            <a:avLst>
              <a:gd name="adj" fmla="val 461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Cube 10"/>
          <p:cNvSpPr/>
          <p:nvPr/>
        </p:nvSpPr>
        <p:spPr>
          <a:xfrm>
            <a:off x="4689516" y="4135960"/>
            <a:ext cx="1636297" cy="1541722"/>
          </a:xfrm>
          <a:prstGeom prst="cube">
            <a:avLst>
              <a:gd name="adj" fmla="val 78175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Cube 11"/>
          <p:cNvSpPr/>
          <p:nvPr/>
        </p:nvSpPr>
        <p:spPr>
          <a:xfrm>
            <a:off x="1360331" y="4306185"/>
            <a:ext cx="1449625" cy="1319752"/>
          </a:xfrm>
          <a:prstGeom prst="cube">
            <a:avLst>
              <a:gd name="adj" fmla="val 77056"/>
            </a:avLst>
          </a:prstGeom>
          <a:solidFill>
            <a:srgbClr val="FFFF00">
              <a:alpha val="79000"/>
            </a:srgbClr>
          </a:solidFill>
          <a:ln>
            <a:solidFill>
              <a:schemeClr val="tx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3949455" y="4645211"/>
                <a:ext cx="439543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solidFill>
                            <a:prstClr val="black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∗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49455" y="4645211"/>
                <a:ext cx="439543" cy="52322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/>
              <p:cNvSpPr/>
              <p:nvPr/>
            </p:nvSpPr>
            <p:spPr>
              <a:xfrm>
                <a:off x="6778145" y="4645211"/>
                <a:ext cx="534121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14" name="Rectangle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8145" y="4645211"/>
                <a:ext cx="534121" cy="52322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740337" y="3442440"/>
                <a:ext cx="8531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</a:rPr>
                  <a:t>6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6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0337" y="3442440"/>
                <a:ext cx="853119" cy="461665"/>
              </a:xfrm>
              <a:prstGeom prst="rect">
                <a:avLst/>
              </a:prstGeom>
              <a:blipFill rotWithShape="0">
                <a:blip r:embed="rId7"/>
                <a:stretch>
                  <a:fillRect l="-10714" t="-10667" r="-10714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1406111" y="6094418"/>
                <a:ext cx="15215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</a:rPr>
                  <a:t>6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6</a:t>
                </a:r>
                <a:r>
                  <a:rPr lang="en-US" sz="2400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32</a:t>
                </a: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111" y="6094418"/>
                <a:ext cx="1521570" cy="461665"/>
              </a:xfrm>
              <a:prstGeom prst="rect">
                <a:avLst/>
              </a:prstGeom>
              <a:blipFill rotWithShape="0">
                <a:blip r:embed="rId8"/>
                <a:stretch>
                  <a:fillRect l="-6426" t="-10667" r="-5221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4746879" y="6094417"/>
                <a:ext cx="152157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</a:rPr>
                  <a:t>1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1</a:t>
                </a:r>
                <a:r>
                  <a:rPr lang="en-US" sz="2400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32</a:t>
                </a: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6879" y="6094417"/>
                <a:ext cx="1521570" cy="461665"/>
              </a:xfrm>
              <a:prstGeom prst="rect">
                <a:avLst/>
              </a:prstGeom>
              <a:blipFill rotWithShape="0">
                <a:blip r:embed="rId9"/>
                <a:stretch>
                  <a:fillRect l="-6426" t="-10667" r="-5221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8586724" y="6108041"/>
                <a:ext cx="228139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</a:rPr>
                  <a:t>6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6</a:t>
                </a:r>
                <a:r>
                  <a:rPr lang="en-US" sz="2400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# </a:t>
                </a:r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filters</a:t>
                </a:r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86724" y="6108041"/>
                <a:ext cx="2281394" cy="461665"/>
              </a:xfrm>
              <a:prstGeom prst="rect">
                <a:avLst/>
              </a:prstGeom>
              <a:blipFill rotWithShape="0">
                <a:blip r:embed="rId10"/>
                <a:stretch>
                  <a:fillRect l="-4278" t="-13158" r="-3476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-10274" y="6561348"/>
            <a:ext cx="37818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[Lin et al., 2013. Network in network]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xmlns="" id="{D3815C2C-0E7F-4CC3-8361-A2B7A6B567F7}"/>
                  </a:ext>
                </a:extLst>
              </p14:cNvPr>
              <p14:cNvContentPartPr/>
              <p14:nvPr/>
            </p14:nvContentPartPr>
            <p14:xfrm>
              <a:off x="920880" y="1187280"/>
              <a:ext cx="10338120" cy="55378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D3815C2C-0E7F-4CC3-8361-A2B7A6B567F7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11520" y="1177920"/>
                <a:ext cx="10356840" cy="555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857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13" grpId="0"/>
      <p:bldP spid="14" grpId="0"/>
      <p:bldP spid="15" grpId="0"/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</p:spPr>
            <p:txBody>
              <a:bodyPr anchor="t"/>
              <a:lstStyle/>
              <a:p>
                <a:r>
                  <a:rPr lang="en-US" dirty="0"/>
                  <a:t>Using 1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1 convolutions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  <a:blipFill>
                <a:blip r:embed="rId2"/>
                <a:stretch>
                  <a:fillRect l="-2013" t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ube 6"/>
          <p:cNvSpPr/>
          <p:nvPr/>
        </p:nvSpPr>
        <p:spPr>
          <a:xfrm>
            <a:off x="685242" y="1360967"/>
            <a:ext cx="2210411" cy="2127826"/>
          </a:xfrm>
          <a:prstGeom prst="cube">
            <a:avLst>
              <a:gd name="adj" fmla="val 563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461810" y="2307265"/>
            <a:ext cx="157802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be 16"/>
          <p:cNvSpPr/>
          <p:nvPr/>
        </p:nvSpPr>
        <p:spPr>
          <a:xfrm>
            <a:off x="5605989" y="1696582"/>
            <a:ext cx="1591393" cy="1456595"/>
          </a:xfrm>
          <a:prstGeom prst="cube">
            <a:avLst>
              <a:gd name="adj" fmla="val 439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96424" y="3588641"/>
                <a:ext cx="198804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</a:rPr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192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424" y="3588641"/>
                <a:ext cx="1988045" cy="461665"/>
              </a:xfrm>
              <a:prstGeom prst="rect">
                <a:avLst/>
              </a:prstGeom>
              <a:blipFill rotWithShape="0">
                <a:blip r:embed="rId3"/>
                <a:stretch>
                  <a:fillRect l="-4908" t="-10667" r="-3681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5407662" y="3257960"/>
                <a:ext cx="18325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</a:rPr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32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7662" y="3257960"/>
                <a:ext cx="1832553" cy="461665"/>
              </a:xfrm>
              <a:prstGeom prst="rect">
                <a:avLst/>
              </a:prstGeom>
              <a:blipFill>
                <a:blip r:embed="rId4"/>
                <a:stretch>
                  <a:fillRect l="-4983" t="-10526" r="-4319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3797973" y="1465749"/>
            <a:ext cx="1016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ReLU</a:t>
            </a:r>
            <a:endParaRPr lang="en-US" sz="2400" dirty="0">
              <a:solidFill>
                <a:prstClr val="black"/>
              </a:solidFill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301779" y="2560480"/>
                <a:ext cx="1630575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CONV 1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</a:rPr>
                  <a:t> </a:t>
                </a:r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</a:rPr>
                  <a:t>1</a:t>
                </a:r>
                <a:endParaRPr lang="en-US" sz="2000" dirty="0">
                  <a:solidFill>
                    <a:prstClr val="black"/>
                  </a:solidFill>
                  <a:latin typeface="Century Schoolbook" charset="0"/>
                  <a:ea typeface="Century Schoolbook" charset="0"/>
                  <a:cs typeface="Century Schoolbook" charset="0"/>
                </a:endParaRPr>
              </a:p>
              <a:p>
                <a:pPr algn="ctr"/>
                <a:r>
                  <a:rPr lang="en-US" sz="2400" dirty="0">
                    <a:solidFill>
                      <a:prstClr val="black"/>
                    </a:solidFill>
                  </a:rPr>
                  <a:t>32</a:t>
                </a: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01779" y="2560480"/>
                <a:ext cx="1630575" cy="769441"/>
              </a:xfrm>
              <a:prstGeom prst="rect">
                <a:avLst/>
              </a:prstGeom>
              <a:blipFill>
                <a:blip r:embed="rId5"/>
                <a:stretch>
                  <a:fillRect l="-3745" t="-5556" r="-3371" b="-174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060CFCFA-44EF-4A31-953F-21E59BC7AFAD}"/>
              </a:ext>
            </a:extLst>
          </p:cNvPr>
          <p:cNvSpPr txBox="1"/>
          <p:nvPr/>
        </p:nvSpPr>
        <p:spPr>
          <a:xfrm>
            <a:off x="-10274" y="6561348"/>
            <a:ext cx="37818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[Lin et al., 2013. Network in network]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E77556ED-7CFD-4AD8-BE92-D1ED0E382D09}"/>
                  </a:ext>
                </a:extLst>
              </p14:cNvPr>
              <p14:cNvContentPartPr/>
              <p14:nvPr/>
            </p14:nvContentPartPr>
            <p14:xfrm>
              <a:off x="304920" y="2882880"/>
              <a:ext cx="7506000" cy="2210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77556ED-7CFD-4AD8-BE92-D1ED0E382D0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5560" y="2873520"/>
                <a:ext cx="7524720" cy="222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3663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>
                  <a:solidFill>
                    <a:prstClr val="black"/>
                  </a:solidFill>
                </a:rPr>
                <a:t>deeplearning.ai</a:t>
              </a:r>
              <a:endParaRPr lang="en-US" sz="36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Case Studies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1863" y="4026189"/>
            <a:ext cx="743730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prstClr val="black"/>
                </a:solidFill>
              </a:rPr>
              <a:t>Inception network motivation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690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ube 28"/>
          <p:cNvSpPr/>
          <p:nvPr/>
        </p:nvSpPr>
        <p:spPr>
          <a:xfrm>
            <a:off x="8371050" y="1599863"/>
            <a:ext cx="1637789" cy="1423716"/>
          </a:xfrm>
          <a:prstGeom prst="cube">
            <a:avLst>
              <a:gd name="adj" fmla="val 2744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Motivation for inception network</a:t>
            </a:r>
          </a:p>
        </p:txBody>
      </p:sp>
      <p:sp>
        <p:nvSpPr>
          <p:cNvPr id="3" name="Cube 2"/>
          <p:cNvSpPr/>
          <p:nvPr/>
        </p:nvSpPr>
        <p:spPr>
          <a:xfrm>
            <a:off x="502481" y="1508443"/>
            <a:ext cx="2766060" cy="2663190"/>
          </a:xfrm>
          <a:prstGeom prst="cube">
            <a:avLst>
              <a:gd name="adj" fmla="val 524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91488" y="4234575"/>
                <a:ext cx="21643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192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488" y="4234575"/>
                <a:ext cx="2164375" cy="461665"/>
              </a:xfrm>
              <a:prstGeom prst="rect">
                <a:avLst/>
              </a:prstGeom>
              <a:blipFill rotWithShape="0">
                <a:blip r:embed="rId2"/>
                <a:stretch>
                  <a:fillRect l="-4225" t="-10667" r="-3944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reeform 6"/>
          <p:cNvSpPr/>
          <p:nvPr/>
        </p:nvSpPr>
        <p:spPr>
          <a:xfrm>
            <a:off x="3383280" y="1508443"/>
            <a:ext cx="1143000" cy="1063307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4641019" y="1292849"/>
                <a:ext cx="114005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8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 </a:t>
                </a: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1019" y="1292849"/>
                <a:ext cx="1140056" cy="523220"/>
              </a:xfrm>
              <a:prstGeom prst="rect">
                <a:avLst/>
              </a:prstGeom>
              <a:blipFill rotWithShape="0">
                <a:blip r:embed="rId3"/>
                <a:stretch>
                  <a:fillRect l="-10695" t="-11628" r="-1604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Freeform 9"/>
          <p:cNvSpPr/>
          <p:nvPr/>
        </p:nvSpPr>
        <p:spPr>
          <a:xfrm>
            <a:off x="3378003" y="2548889"/>
            <a:ext cx="1148277" cy="350193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/>
              <p:cNvSpPr/>
              <p:nvPr/>
            </p:nvSpPr>
            <p:spPr>
              <a:xfrm>
                <a:off x="4641018" y="2272757"/>
                <a:ext cx="114005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8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3 </a:t>
                </a:r>
              </a:p>
            </p:txBody>
          </p:sp>
        </mc:Choice>
        <mc:Fallback xmlns="">
          <p:sp>
            <p:nvSpPr>
              <p:cNvPr id="11" name="Rectangle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1018" y="2272757"/>
                <a:ext cx="1140056" cy="523220"/>
              </a:xfrm>
              <a:prstGeom prst="rect">
                <a:avLst/>
              </a:prstGeom>
              <a:blipFill rotWithShape="0">
                <a:blip r:embed="rId4"/>
                <a:stretch>
                  <a:fillRect l="-10695" t="-12791" r="-10695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Freeform 11"/>
          <p:cNvSpPr/>
          <p:nvPr/>
        </p:nvSpPr>
        <p:spPr>
          <a:xfrm flipV="1">
            <a:off x="3378003" y="3141341"/>
            <a:ext cx="1148278" cy="383124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4641017" y="3252665"/>
                <a:ext cx="114005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8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8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5 </a:t>
                </a: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1017" y="3252665"/>
                <a:ext cx="1140056" cy="523220"/>
              </a:xfrm>
              <a:prstGeom prst="rect">
                <a:avLst/>
              </a:prstGeom>
              <a:blipFill rotWithShape="0">
                <a:blip r:embed="rId5"/>
                <a:stretch>
                  <a:fillRect l="-10695" t="-12941" r="-1604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reeform 13"/>
          <p:cNvSpPr/>
          <p:nvPr/>
        </p:nvSpPr>
        <p:spPr>
          <a:xfrm flipV="1">
            <a:off x="3378003" y="3347675"/>
            <a:ext cx="1148277" cy="1068694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26280" y="4232573"/>
            <a:ext cx="16193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MAX-POOL</a:t>
            </a:r>
          </a:p>
        </p:txBody>
      </p:sp>
      <p:sp>
        <p:nvSpPr>
          <p:cNvPr id="16" name="Freeform 15"/>
          <p:cNvSpPr/>
          <p:nvPr/>
        </p:nvSpPr>
        <p:spPr>
          <a:xfrm rot="5400000">
            <a:off x="6005783" y="1210985"/>
            <a:ext cx="772259" cy="1367180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Freeform 16"/>
          <p:cNvSpPr/>
          <p:nvPr/>
        </p:nvSpPr>
        <p:spPr>
          <a:xfrm flipV="1">
            <a:off x="5571495" y="2548889"/>
            <a:ext cx="1532075" cy="255032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5571495" y="3222902"/>
            <a:ext cx="1532075" cy="312565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 rot="5400000" flipH="1">
            <a:off x="6196011" y="3613814"/>
            <a:ext cx="768410" cy="990575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7" name="Cube 26"/>
          <p:cNvSpPr/>
          <p:nvPr/>
        </p:nvSpPr>
        <p:spPr>
          <a:xfrm>
            <a:off x="7805754" y="1981733"/>
            <a:ext cx="1819201" cy="1616240"/>
          </a:xfrm>
          <a:prstGeom prst="cube">
            <a:avLst>
              <a:gd name="adj" fmla="val 3583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275682" y="318073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128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57894" y="378131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32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867246" y="361349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32</a:t>
            </a:r>
            <a:endParaRPr lang="en-US" dirty="0">
              <a:solidFill>
                <a:prstClr val="black"/>
              </a:solidFill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 rot="10800000" flipV="1">
            <a:off x="9811530" y="2671554"/>
            <a:ext cx="485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64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096410" y="8304637"/>
            <a:ext cx="8085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Note: the colors are intended to correspond to the stacked </a:t>
            </a:r>
            <a:r>
              <a:rPr lang="en-US">
                <a:solidFill>
                  <a:prstClr val="black"/>
                </a:solidFill>
              </a:rPr>
              <a:t>small hand drawn cube </a:t>
            </a:r>
          </a:p>
        </p:txBody>
      </p:sp>
      <p:sp>
        <p:nvSpPr>
          <p:cNvPr id="28" name="Cube 27"/>
          <p:cNvSpPr/>
          <p:nvPr/>
        </p:nvSpPr>
        <p:spPr>
          <a:xfrm>
            <a:off x="7607941" y="2553587"/>
            <a:ext cx="1444313" cy="1244573"/>
          </a:xfrm>
          <a:prstGeom prst="cube">
            <a:avLst>
              <a:gd name="adj" fmla="val 16332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 </a:t>
            </a:r>
          </a:p>
        </p:txBody>
      </p:sp>
      <p:sp>
        <p:nvSpPr>
          <p:cNvPr id="26" name="Cube 25"/>
          <p:cNvSpPr/>
          <p:nvPr/>
        </p:nvSpPr>
        <p:spPr>
          <a:xfrm>
            <a:off x="7397022" y="2764750"/>
            <a:ext cx="1468657" cy="1215093"/>
          </a:xfrm>
          <a:prstGeom prst="cube">
            <a:avLst>
              <a:gd name="adj" fmla="val 16602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 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712646" y="397157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28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048045" y="331995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28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2392" y="6460018"/>
            <a:ext cx="52902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Szegedy</a:t>
            </a:r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 et al. 2014. Going deeper with convolutions]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xmlns="" id="{5A7FD0EC-C749-445E-A4D9-A7015037F03F}"/>
                  </a:ext>
                </a:extLst>
              </p14:cNvPr>
              <p14:cNvContentPartPr/>
              <p14:nvPr/>
            </p14:nvContentPartPr>
            <p14:xfrm>
              <a:off x="844560" y="647640"/>
              <a:ext cx="10306440" cy="57726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A7FD0EC-C749-445E-A4D9-A7015037F03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5200" y="638280"/>
                <a:ext cx="10325160" cy="57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985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" grpId="0" animBg="1"/>
      <p:bldP spid="4" grpId="0"/>
      <p:bldP spid="7" grpId="0" animBg="1"/>
      <p:bldP spid="9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  <p:bldP spid="17" grpId="0" animBg="1"/>
      <p:bldP spid="18" grpId="0" animBg="1"/>
      <p:bldP spid="21" grpId="0" animBg="1"/>
      <p:bldP spid="27" grpId="0" animBg="1"/>
      <p:bldP spid="30" grpId="0"/>
      <p:bldP spid="31" grpId="0"/>
      <p:bldP spid="32" grpId="0"/>
      <p:bldP spid="33" grpId="0"/>
      <p:bldP spid="28" grpId="0" animBg="1"/>
      <p:bldP spid="26" grpId="0" animBg="1"/>
      <p:bldP spid="36" grpId="0"/>
      <p:bldP spid="3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The problem of computational cost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805007" y="4132035"/>
                <a:ext cx="216437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192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007" y="4132035"/>
                <a:ext cx="2164375" cy="461665"/>
              </a:xfrm>
              <a:prstGeom prst="rect">
                <a:avLst/>
              </a:prstGeom>
              <a:blipFill rotWithShape="0">
                <a:blip r:embed="rId2"/>
                <a:stretch>
                  <a:fillRect l="-4225" t="-10526" r="-3944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ube 4"/>
          <p:cNvSpPr/>
          <p:nvPr/>
        </p:nvSpPr>
        <p:spPr>
          <a:xfrm>
            <a:off x="416000" y="1335668"/>
            <a:ext cx="2766060" cy="2663190"/>
          </a:xfrm>
          <a:prstGeom prst="cube">
            <a:avLst>
              <a:gd name="adj" fmla="val 524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438144" y="2646190"/>
            <a:ext cx="11704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3463751" y="2667263"/>
                <a:ext cx="1119217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CONV</a:t>
                </a:r>
              </a:p>
              <a:p>
                <a:pPr algn="ctr"/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5, </a:t>
                </a:r>
              </a:p>
              <a:p>
                <a:pPr algn="ctr"/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same,</a:t>
                </a:r>
              </a:p>
              <a:p>
                <a:pPr algn="ctr"/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32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3751" y="2667263"/>
                <a:ext cx="1119217" cy="1569660"/>
              </a:xfrm>
              <a:prstGeom prst="rect">
                <a:avLst/>
              </a:prstGeom>
              <a:blipFill rotWithShape="0">
                <a:blip r:embed="rId3"/>
                <a:stretch>
                  <a:fillRect l="-8152" t="-3113" r="-7609" b="-8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ube 8"/>
          <p:cNvSpPr/>
          <p:nvPr/>
        </p:nvSpPr>
        <p:spPr>
          <a:xfrm>
            <a:off x="5236643" y="1816318"/>
            <a:ext cx="2006669" cy="1874665"/>
          </a:xfrm>
          <a:prstGeom prst="cube">
            <a:avLst>
              <a:gd name="adj" fmla="val 378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5323700" y="3768025"/>
                <a:ext cx="19928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32</a:t>
                </a: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3700" y="3768025"/>
                <a:ext cx="1992853" cy="461665"/>
              </a:xfrm>
              <a:prstGeom prst="rect">
                <a:avLst/>
              </a:prstGeom>
              <a:blipFill rotWithShape="0">
                <a:blip r:embed="rId4"/>
                <a:stretch>
                  <a:fillRect l="-4587" t="-10526" r="-4281" b="-28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4A5DB6C3-B9F8-48DD-8DA8-C0436277B6F9}"/>
                  </a:ext>
                </a:extLst>
              </p14:cNvPr>
              <p14:cNvContentPartPr/>
              <p14:nvPr/>
            </p14:nvContentPartPr>
            <p14:xfrm>
              <a:off x="673200" y="1092240"/>
              <a:ext cx="8928360" cy="50994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A5DB6C3-B9F8-48DD-8DA8-C0436277B6F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3840" y="1082880"/>
                <a:ext cx="8947080" cy="511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9674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8" grpId="0"/>
      <p:bldP spid="9" grpId="0" animBg="1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</p:spPr>
            <p:txBody>
              <a:bodyPr anchor="t"/>
              <a:lstStyle/>
              <a:p>
                <a:r>
                  <a:rPr lang="en-US" dirty="0"/>
                  <a:t>Using 1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/>
                  <a:t>1 convolution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82880" y="182880"/>
                <a:ext cx="12114196" cy="1325563"/>
              </a:xfrm>
              <a:blipFill>
                <a:blip r:embed="rId2"/>
                <a:stretch>
                  <a:fillRect l="-2013" t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805007" y="4132035"/>
                <a:ext cx="183095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192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007" y="4132035"/>
                <a:ext cx="1830950" cy="400110"/>
              </a:xfrm>
              <a:prstGeom prst="rect">
                <a:avLst/>
              </a:prstGeom>
              <a:blipFill rotWithShape="0">
                <a:blip r:embed="rId3"/>
                <a:stretch>
                  <a:fillRect l="-3333" t="-9231" r="-3000" b="-2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ube 3"/>
          <p:cNvSpPr/>
          <p:nvPr/>
        </p:nvSpPr>
        <p:spPr>
          <a:xfrm>
            <a:off x="416000" y="1335668"/>
            <a:ext cx="2766060" cy="2663190"/>
          </a:xfrm>
          <a:prstGeom prst="cube">
            <a:avLst>
              <a:gd name="adj" fmla="val 524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438144" y="2646190"/>
            <a:ext cx="11704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250551" y="2667263"/>
                <a:ext cx="1545615" cy="16312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CONV</a:t>
                </a:r>
              </a:p>
              <a:p>
                <a:pPr algn="ctr"/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1, </a:t>
                </a:r>
              </a:p>
              <a:p>
                <a:pPr algn="ctr"/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16,</a:t>
                </a:r>
              </a:p>
              <a:p>
                <a:pPr algn="ctr"/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192</a:t>
                </a:r>
              </a:p>
              <a:p>
                <a:pPr algn="ctr"/>
                <a:endParaRPr lang="en-US" sz="2000" dirty="0">
                  <a:solidFill>
                    <a:prstClr val="black"/>
                  </a:solidFill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0551" y="2667263"/>
                <a:ext cx="1545615" cy="1631216"/>
              </a:xfrm>
              <a:prstGeom prst="rect">
                <a:avLst/>
              </a:prstGeom>
              <a:blipFill>
                <a:blip r:embed="rId4"/>
                <a:stretch>
                  <a:fillRect l="-3543" t="-2247" r="-35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ube 6"/>
          <p:cNvSpPr/>
          <p:nvPr/>
        </p:nvSpPr>
        <p:spPr>
          <a:xfrm>
            <a:off x="5315698" y="2007904"/>
            <a:ext cx="1615913" cy="1491493"/>
          </a:xfrm>
          <a:prstGeom prst="cube">
            <a:avLst>
              <a:gd name="adj" fmla="val 2305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5291164" y="3499397"/>
                <a:ext cx="168828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16</a:t>
                </a: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1164" y="3499397"/>
                <a:ext cx="1688283" cy="400110"/>
              </a:xfrm>
              <a:prstGeom prst="rect">
                <a:avLst/>
              </a:prstGeom>
              <a:blipFill rotWithShape="0">
                <a:blip r:embed="rId5"/>
                <a:stretch>
                  <a:fillRect l="-3971" t="-7576" r="-2888" b="-2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/>
          <p:cNvCxnSpPr/>
          <p:nvPr/>
        </p:nvCxnSpPr>
        <p:spPr>
          <a:xfrm>
            <a:off x="7309880" y="2646190"/>
            <a:ext cx="11704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193621" y="2667263"/>
                <a:ext cx="1402948" cy="16312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CONV</a:t>
                </a:r>
              </a:p>
              <a:p>
                <a:pPr algn="ctr"/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5, </a:t>
                </a:r>
              </a:p>
              <a:p>
                <a:pPr algn="ctr"/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32,</a:t>
                </a:r>
              </a:p>
              <a:p>
                <a:pPr algn="ctr"/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5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16</a:t>
                </a:r>
              </a:p>
              <a:p>
                <a:pPr algn="ctr"/>
                <a:endParaRPr lang="en-US" sz="2000" dirty="0">
                  <a:solidFill>
                    <a:prstClr val="black"/>
                  </a:solidFill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3621" y="2667263"/>
                <a:ext cx="1402948" cy="1631216"/>
              </a:xfrm>
              <a:prstGeom prst="rect">
                <a:avLst/>
              </a:prstGeom>
              <a:blipFill rotWithShape="0">
                <a:blip r:embed="rId6"/>
                <a:stretch>
                  <a:fillRect l="-3913" t="-2247" r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Cube 12"/>
          <p:cNvSpPr/>
          <p:nvPr/>
        </p:nvSpPr>
        <p:spPr>
          <a:xfrm>
            <a:off x="9113085" y="1726729"/>
            <a:ext cx="2020433" cy="1881067"/>
          </a:xfrm>
          <a:prstGeom prst="cube">
            <a:avLst>
              <a:gd name="adj" fmla="val 386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9113085" y="3699452"/>
                <a:ext cx="168828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28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prstClr val="black"/>
                        </a:solidFill>
                        <a:latin typeface="Cambria Math" charset="0"/>
                        <a:ea typeface="Century Schoolbook" charset="0"/>
                        <a:cs typeface="Century Schoolbook" charset="0"/>
                      </a:rPr>
                      <m:t>×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32</a:t>
                </a: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13085" y="3699452"/>
                <a:ext cx="1688283" cy="400110"/>
              </a:xfrm>
              <a:prstGeom prst="rect">
                <a:avLst/>
              </a:prstGeom>
              <a:blipFill>
                <a:blip r:embed="rId7"/>
                <a:stretch>
                  <a:fillRect l="-3971" t="-9091" r="-2888" b="-2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xmlns="" id="{EA3B5515-0B8D-49DD-A275-CB359D4AEAFE}"/>
                  </a:ext>
                </a:extLst>
              </p14:cNvPr>
              <p14:cNvContentPartPr/>
              <p14:nvPr/>
            </p14:nvContentPartPr>
            <p14:xfrm>
              <a:off x="755640" y="393840"/>
              <a:ext cx="10636560" cy="62802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A3B5515-0B8D-49DD-A275-CB359D4AEAF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6280" y="384480"/>
                <a:ext cx="10655280" cy="629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276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6" grpId="0"/>
      <p:bldP spid="7" grpId="0" animBg="1"/>
      <p:bldP spid="8" grpId="0"/>
      <p:bldP spid="12" grpId="0"/>
      <p:bldP spid="13" grpId="0" animBg="1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>
                  <a:solidFill>
                    <a:prstClr val="black"/>
                  </a:solidFill>
                </a:rPr>
                <a:t>deeplearning.ai</a:t>
              </a:r>
              <a:endParaRPr lang="en-US" sz="36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Case Studies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1863" y="4026189"/>
            <a:ext cx="74373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prstClr val="black"/>
                </a:solidFill>
              </a:rPr>
              <a:t>Inception network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7957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Inception module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167239" y="3164959"/>
          <a:ext cx="2160025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0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062681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Previous </a:t>
                      </a:r>
                    </a:p>
                    <a:p>
                      <a:pPr algn="ctr"/>
                      <a:r>
                        <a:rPr lang="en-US" sz="3200" b="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Activation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E96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532603" y="1012530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1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1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02525284"/>
                  </p:ext>
                </p:extLst>
              </p:nvPr>
            </p:nvGraphicFramePr>
            <p:xfrm>
              <a:off x="6532603" y="1012530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17" t="-6667" r="-833" b="-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4294734" y="2452054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highlight>
                                <a:srgbClr val="5185EC"/>
                              </a:highlight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1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highlight>
                                    <a:srgbClr val="5185EC"/>
                                  </a:highlight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highlight>
                                <a:srgbClr val="5185EC"/>
                              </a:highlight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1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64968178"/>
                  </p:ext>
                </p:extLst>
              </p:nvPr>
            </p:nvGraphicFramePr>
            <p:xfrm>
              <a:off x="4294734" y="2452054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418" t="-6667" r="-1255" b="-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537194" y="2446296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3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3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20313007"/>
                  </p:ext>
                </p:extLst>
              </p:nvPr>
            </p:nvGraphicFramePr>
            <p:xfrm>
              <a:off x="6537194" y="2446296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418" t="-6667" r="-837" b="-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4294734" y="3880062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1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1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09174640"/>
                  </p:ext>
                </p:extLst>
              </p:nvPr>
            </p:nvGraphicFramePr>
            <p:xfrm>
              <a:off x="4294734" y="3880062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418" t="-6111" r="-1255" b="-172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537193" y="3880062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5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5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77284701"/>
                  </p:ext>
                </p:extLst>
              </p:nvPr>
            </p:nvGraphicFramePr>
            <p:xfrm>
              <a:off x="6537193" y="3880062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6"/>
                          <a:stretch>
                            <a:fillRect l="-418" t="-6111" r="-837" b="-1722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4172847" y="5308070"/>
              <a:ext cx="1697535" cy="10972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97535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105834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MAXPOOL</a:t>
                          </a:r>
                        </a:p>
                        <a:p>
                          <a:pPr algn="ctr"/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3 </a:t>
                          </a:r>
                          <a14:m>
                            <m:oMath xmlns:m="http://schemas.openxmlformats.org/officeDocument/2006/math">
                              <m:r>
                                <a:rPr lang="en-US" sz="24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3,s</a:t>
                          </a:r>
                          <a:r>
                            <a:rPr lang="en-US" sz="2400" b="0" baseline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</a:t>
                          </a:r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= 1</a:t>
                          </a:r>
                        </a:p>
                        <a:p>
                          <a:pPr algn="ctr"/>
                          <a:r>
                            <a:rPr lang="en-US" sz="24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same</a:t>
                          </a:r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CC4F40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Table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68655771"/>
                  </p:ext>
                </p:extLst>
              </p:nvPr>
            </p:nvGraphicFramePr>
            <p:xfrm>
              <a:off x="4172847" y="5308070"/>
              <a:ext cx="1697535" cy="10972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97535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72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0" marR="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7"/>
                          <a:stretch>
                            <a:fillRect l="-358" t="-8287" r="-1075" b="-165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9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6537193" y="5313828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1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×</m:t>
                              </m:r>
                            </m:oMath>
                          </a14:m>
                          <a:r>
                            <a:rPr lang="en-US" sz="3200" b="0" dirty="0">
                              <a:solidFill>
                                <a:schemeClr val="bg1"/>
                              </a:solidFill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 1 CONV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5185E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1914284"/>
                  </p:ext>
                </p:extLst>
              </p:nvPr>
            </p:nvGraphicFramePr>
            <p:xfrm>
              <a:off x="6537193" y="5313828"/>
              <a:ext cx="1453763" cy="109330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537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10933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8"/>
                          <a:stretch>
                            <a:fillRect l="-418" t="-6077" r="-837" b="-165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9029803" y="3164959"/>
          <a:ext cx="1857216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72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11427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Channel</a:t>
                      </a:r>
                    </a:p>
                    <a:p>
                      <a:pPr algn="ctr"/>
                      <a:r>
                        <a:rPr lang="en-US" sz="3200" b="0" dirty="0">
                          <a:solidFill>
                            <a:schemeClr val="bg1"/>
                          </a:solidFill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Concat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E96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13" name="Straight Arrow Connector 12"/>
          <p:cNvCxnSpPr>
            <a:stCxn id="5" idx="3"/>
            <a:endCxn id="6" idx="1"/>
          </p:cNvCxnSpPr>
          <p:nvPr/>
        </p:nvCxnSpPr>
        <p:spPr>
          <a:xfrm flipV="1">
            <a:off x="5748497" y="2992948"/>
            <a:ext cx="788697" cy="5758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3"/>
            <a:endCxn id="8" idx="1"/>
          </p:cNvCxnSpPr>
          <p:nvPr/>
        </p:nvCxnSpPr>
        <p:spPr>
          <a:xfrm>
            <a:off x="5748497" y="4426714"/>
            <a:ext cx="78869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3"/>
            <a:endCxn id="10" idx="1"/>
          </p:cNvCxnSpPr>
          <p:nvPr/>
        </p:nvCxnSpPr>
        <p:spPr>
          <a:xfrm>
            <a:off x="5870382" y="5856710"/>
            <a:ext cx="666811" cy="377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" idx="3"/>
            <a:endCxn id="11" idx="1"/>
          </p:cNvCxnSpPr>
          <p:nvPr/>
        </p:nvCxnSpPr>
        <p:spPr>
          <a:xfrm>
            <a:off x="7990957" y="2992948"/>
            <a:ext cx="1038846" cy="70541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0" idx="3"/>
            <a:endCxn id="11" idx="1"/>
          </p:cNvCxnSpPr>
          <p:nvPr/>
        </p:nvCxnSpPr>
        <p:spPr>
          <a:xfrm flipV="1">
            <a:off x="7990956" y="3698359"/>
            <a:ext cx="1038847" cy="216212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3"/>
            <a:endCxn id="11" idx="1"/>
          </p:cNvCxnSpPr>
          <p:nvPr/>
        </p:nvCxnSpPr>
        <p:spPr>
          <a:xfrm flipV="1">
            <a:off x="7990956" y="3698359"/>
            <a:ext cx="1038847" cy="72835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3" idx="3"/>
            <a:endCxn id="9" idx="1"/>
          </p:cNvCxnSpPr>
          <p:nvPr/>
        </p:nvCxnSpPr>
        <p:spPr>
          <a:xfrm>
            <a:off x="3327264" y="3698359"/>
            <a:ext cx="845583" cy="215835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22"/>
          <p:cNvSpPr/>
          <p:nvPr/>
        </p:nvSpPr>
        <p:spPr>
          <a:xfrm>
            <a:off x="2131147" y="1522833"/>
            <a:ext cx="4401456" cy="1626886"/>
          </a:xfrm>
          <a:custGeom>
            <a:avLst/>
            <a:gdLst>
              <a:gd name="connsiteX0" fmla="*/ 0 w 1337310"/>
              <a:gd name="connsiteY0" fmla="*/ 697240 h 697240"/>
              <a:gd name="connsiteX1" fmla="*/ 354330 w 1337310"/>
              <a:gd name="connsiteY1" fmla="*/ 285760 h 697240"/>
              <a:gd name="connsiteX2" fmla="*/ 868680 w 1337310"/>
              <a:gd name="connsiteY2" fmla="*/ 45730 h 697240"/>
              <a:gd name="connsiteX3" fmla="*/ 1337310 w 1337310"/>
              <a:gd name="connsiteY3" fmla="*/ 10 h 69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7310" h="697240">
                <a:moveTo>
                  <a:pt x="0" y="697240"/>
                </a:moveTo>
                <a:cubicBezTo>
                  <a:pt x="104775" y="545792"/>
                  <a:pt x="209550" y="394345"/>
                  <a:pt x="354330" y="285760"/>
                </a:cubicBezTo>
                <a:cubicBezTo>
                  <a:pt x="499110" y="177175"/>
                  <a:pt x="704850" y="93355"/>
                  <a:pt x="868680" y="45730"/>
                </a:cubicBezTo>
                <a:cubicBezTo>
                  <a:pt x="1032510" y="-1895"/>
                  <a:pt x="1337310" y="10"/>
                  <a:pt x="1337310" y="10"/>
                </a:cubicBezTo>
              </a:path>
            </a:pathLst>
          </a:custGeom>
          <a:noFill/>
          <a:ln w="15875">
            <a:solidFill>
              <a:schemeClr val="tx1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41" name="Straight Arrow Connector 40"/>
          <p:cNvCxnSpPr>
            <a:stCxn id="3" idx="3"/>
            <a:endCxn id="7" idx="1"/>
          </p:cNvCxnSpPr>
          <p:nvPr/>
        </p:nvCxnSpPr>
        <p:spPr>
          <a:xfrm>
            <a:off x="3327264" y="3698359"/>
            <a:ext cx="967470" cy="72835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" idx="3"/>
            <a:endCxn id="5" idx="1"/>
          </p:cNvCxnSpPr>
          <p:nvPr/>
        </p:nvCxnSpPr>
        <p:spPr>
          <a:xfrm flipV="1">
            <a:off x="3327264" y="2998706"/>
            <a:ext cx="967470" cy="69965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4" idx="3"/>
            <a:endCxn id="11" idx="1"/>
          </p:cNvCxnSpPr>
          <p:nvPr/>
        </p:nvCxnSpPr>
        <p:spPr>
          <a:xfrm>
            <a:off x="7986366" y="1559182"/>
            <a:ext cx="1043437" cy="213917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7F5291D6-DC8A-4972-A0A4-A80FAA5592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30524" y="427713"/>
            <a:ext cx="2930107" cy="221253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xmlns="" id="{E4D954E9-A1E1-489E-ABAD-844ECB36AD5A}"/>
                  </a:ext>
                </a:extLst>
              </p14:cNvPr>
              <p14:cNvContentPartPr/>
              <p14:nvPr/>
            </p14:nvContentPartPr>
            <p14:xfrm>
              <a:off x="914400" y="596880"/>
              <a:ext cx="11062080" cy="61534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E4D954E9-A1E1-489E-ABAD-844ECB36AD5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5040" y="587520"/>
                <a:ext cx="11080800" cy="6172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158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Outline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9194" y="1256975"/>
            <a:ext cx="3929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Classic networks: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70210" y="2151994"/>
            <a:ext cx="1997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>
                <a:latin typeface="Century Schoolbook" charset="0"/>
                <a:ea typeface="Century Schoolbook" charset="0"/>
                <a:cs typeface="Century Schoolbook" charset="0"/>
              </a:rPr>
              <a:t>LeNet-5</a:t>
            </a: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99193" y="4279578"/>
            <a:ext cx="14029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latin typeface="Century Schoolbook" charset="0"/>
                <a:ea typeface="Century Schoolbook" charset="0"/>
                <a:cs typeface="Century Schoolbook" charset="0"/>
              </a:rPr>
              <a:t>ResNet</a:t>
            </a: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9193" y="5172999"/>
            <a:ext cx="1747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Inception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0210" y="2769076"/>
            <a:ext cx="20040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err="1">
                <a:latin typeface="Century Schoolbook" charset="0"/>
                <a:ea typeface="Century Schoolbook" charset="0"/>
                <a:cs typeface="Century Schoolbook" charset="0"/>
              </a:rPr>
              <a:t>AlexNet</a:t>
            </a:r>
            <a:endParaRPr lang="en-US" sz="28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70210" y="3386157"/>
            <a:ext cx="1463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VGG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5D7E286A-2DFC-4A0A-9A75-3A2909BF3CE0}"/>
                  </a:ext>
                </a:extLst>
              </p14:cNvPr>
              <p14:cNvContentPartPr/>
              <p14:nvPr/>
            </p14:nvContentPartPr>
            <p14:xfrm>
              <a:off x="2349360" y="2260440"/>
              <a:ext cx="1276920" cy="24325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D7E286A-2DFC-4A0A-9A75-3A2909BF3CE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40000" y="2251080"/>
                <a:ext cx="1295640" cy="245124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Objekt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7728684"/>
              </p:ext>
            </p:extLst>
          </p:nvPr>
        </p:nvGraphicFramePr>
        <p:xfrm>
          <a:off x="98425" y="98425"/>
          <a:ext cx="6092825" cy="342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Präsentation" r:id="rId5" imgW="6092946" imgH="3425883" progId="PowerPoint.Show.12">
                  <p:embed/>
                </p:oleObj>
              </mc:Choice>
              <mc:Fallback>
                <p:oleObj name="Präsentation" r:id="rId5" imgW="6092946" imgH="3425883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425" y="98425"/>
                        <a:ext cx="6092825" cy="3425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1" grpId="0"/>
      <p:bldP spid="22" grpId="0"/>
      <p:bldP spid="2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Inception network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19446"/>
            <a:ext cx="6612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600" dirty="0" err="1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Szegedy</a:t>
            </a:r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 et al., 2014, Going Deeper with Convolutions]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F2F7CE3F-518A-4BA2-A887-893D2532D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7479" y="383616"/>
            <a:ext cx="2490749" cy="1400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468210" y="-1728828"/>
            <a:ext cx="3064549" cy="11214375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5153863" y="3848662"/>
            <a:ext cx="4916423" cy="1795280"/>
            <a:chOff x="5393355" y="3848662"/>
            <a:chExt cx="4916423" cy="1795280"/>
          </a:xfrm>
        </p:grpSpPr>
        <p:grpSp>
          <p:nvGrpSpPr>
            <p:cNvPr id="11" name="Group 10"/>
            <p:cNvGrpSpPr/>
            <p:nvPr/>
          </p:nvGrpSpPr>
          <p:grpSpPr>
            <a:xfrm>
              <a:off x="5393355" y="4233023"/>
              <a:ext cx="2472417" cy="1410919"/>
              <a:chOff x="5393355" y="4233023"/>
              <a:chExt cx="2438401" cy="1410919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5393355" y="4245790"/>
                <a:ext cx="2438401" cy="1398152"/>
                <a:chOff x="5393355" y="4245790"/>
                <a:chExt cx="2438401" cy="1398152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5393355" y="4457457"/>
                  <a:ext cx="2438401" cy="1186485"/>
                  <a:chOff x="5393355" y="4457457"/>
                  <a:chExt cx="2438401" cy="1186485"/>
                </a:xfrm>
              </p:grpSpPr>
              <p:pic>
                <p:nvPicPr>
                  <p:cNvPr id="5" name="Picture 4"/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393355" y="4563224"/>
                    <a:ext cx="2438401" cy="1080718"/>
                  </a:xfrm>
                  <a:prstGeom prst="rect">
                    <a:avLst/>
                  </a:prstGeom>
                </p:spPr>
              </p:pic>
              <p:pic>
                <p:nvPicPr>
                  <p:cNvPr id="9" name="Picture 8"/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460156" y="4457457"/>
                    <a:ext cx="500875" cy="1080718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337262" flipV="1">
                  <a:off x="5311024" y="4437412"/>
                  <a:ext cx="483301" cy="100057"/>
                </a:xfrm>
                <a:prstGeom prst="rect">
                  <a:avLst/>
                </a:prstGeom>
              </p:spPr>
            </p:pic>
          </p:grpSp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 flipV="1">
                <a:off x="5506363" y="4233023"/>
                <a:ext cx="45719" cy="141741"/>
              </a:xfrm>
              <a:prstGeom prst="rect">
                <a:avLst/>
              </a:prstGeom>
            </p:spPr>
          </p:pic>
        </p:grpSp>
        <p:grpSp>
          <p:nvGrpSpPr>
            <p:cNvPr id="16" name="Group 15"/>
            <p:cNvGrpSpPr/>
            <p:nvPr/>
          </p:nvGrpSpPr>
          <p:grpSpPr>
            <a:xfrm>
              <a:off x="7837361" y="3848662"/>
              <a:ext cx="2472417" cy="1410919"/>
              <a:chOff x="5393355" y="4233023"/>
              <a:chExt cx="2438401" cy="1410919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5393355" y="4245790"/>
                <a:ext cx="2438401" cy="1398152"/>
                <a:chOff x="5393355" y="4245790"/>
                <a:chExt cx="2438401" cy="1398152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>
                  <a:off x="5393355" y="4457457"/>
                  <a:ext cx="2438401" cy="1186485"/>
                  <a:chOff x="5393355" y="4457457"/>
                  <a:chExt cx="2438401" cy="1186485"/>
                </a:xfrm>
              </p:grpSpPr>
              <p:pic>
                <p:nvPicPr>
                  <p:cNvPr id="22" name="Picture 21"/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393355" y="4563224"/>
                    <a:ext cx="2438401" cy="1080718"/>
                  </a:xfrm>
                  <a:prstGeom prst="rect">
                    <a:avLst/>
                  </a:prstGeom>
                </p:spPr>
              </p:pic>
              <p:pic>
                <p:nvPicPr>
                  <p:cNvPr id="23" name="Picture 22"/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460156" y="4457457"/>
                    <a:ext cx="500875" cy="1080718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21" name="Picture 20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337262" flipV="1">
                  <a:off x="5311024" y="4437412"/>
                  <a:ext cx="483301" cy="100057"/>
                </a:xfrm>
                <a:prstGeom prst="rect">
                  <a:avLst/>
                </a:prstGeom>
              </p:spPr>
            </p:pic>
          </p:grpSp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 flipV="1">
                <a:off x="5506363" y="4233023"/>
                <a:ext cx="45719" cy="141741"/>
              </a:xfrm>
              <a:prstGeom prst="rect">
                <a:avLst/>
              </a:prstGeom>
            </p:spPr>
          </p:pic>
        </p:grpSp>
      </p:grpSp>
      <p:sp>
        <p:nvSpPr>
          <p:cNvPr id="17" name="Rectangle 16"/>
          <p:cNvSpPr/>
          <p:nvPr/>
        </p:nvSpPr>
        <p:spPr>
          <a:xfrm>
            <a:off x="5867097" y="2884404"/>
            <a:ext cx="1058779" cy="161704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xmlns="" id="{F638D748-7674-4B6A-9CAF-D28EE51AFEF0}"/>
                  </a:ext>
                </a:extLst>
              </p14:cNvPr>
              <p14:cNvContentPartPr/>
              <p14:nvPr/>
            </p14:nvContentPartPr>
            <p14:xfrm>
              <a:off x="2114640" y="171360"/>
              <a:ext cx="9595080" cy="59122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638D748-7674-4B6A-9CAF-D28EE51AFE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05280" y="162000"/>
                <a:ext cx="9613800" cy="593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xmlns="" id="{F527CE91-2BC5-4E5F-BE84-E5A2E0CF3599}"/>
                  </a:ext>
                </a:extLst>
              </p14:cNvPr>
              <p14:cNvContentPartPr/>
              <p14:nvPr/>
            </p14:nvContentPartPr>
            <p14:xfrm>
              <a:off x="2152800" y="5740560"/>
              <a:ext cx="1397160" cy="4636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527CE91-2BC5-4E5F-BE84-E5A2E0CF359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43440" y="5731200"/>
                <a:ext cx="1415880" cy="48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279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589" y="796290"/>
            <a:ext cx="9242853" cy="522221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6488668"/>
            <a:ext cx="64384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prstClr val="black"/>
                </a:solidFill>
              </a:rPr>
              <a:t>http://knowyourmeme.com/memes/we-need-to-go-deeper</a:t>
            </a:r>
            <a:endParaRPr lang="en-US" sz="2000" dirty="0">
              <a:solidFill>
                <a:prstClr val="black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967657F8-7367-4CF6-96E2-500D75D8558F}"/>
                  </a:ext>
                </a:extLst>
              </p14:cNvPr>
              <p14:cNvContentPartPr/>
              <p14:nvPr/>
            </p14:nvContentPartPr>
            <p14:xfrm>
              <a:off x="6521400" y="6477120"/>
              <a:ext cx="876600" cy="248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67657F8-7367-4CF6-96E2-500D75D8558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12040" y="6467760"/>
                <a:ext cx="895320" cy="26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2886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>
                  <a:solidFill>
                    <a:prstClr val="black"/>
                  </a:solidFill>
                </a:rPr>
                <a:t>deeplearning.ai</a:t>
              </a:r>
              <a:endParaRPr lang="en-US" sz="36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Case Studies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65838" y="4026189"/>
            <a:ext cx="58493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>
                <a:solidFill>
                  <a:prstClr val="black"/>
                </a:solidFill>
              </a:rPr>
              <a:t>Classic networks</a:t>
            </a:r>
            <a:endParaRPr lang="en-US" sz="6600" dirty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35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Table 32"/>
          <p:cNvGraphicFramePr>
            <a:graphicFrameLocks noGrp="1"/>
          </p:cNvGraphicFramePr>
          <p:nvPr>
            <p:extLst/>
          </p:nvPr>
        </p:nvGraphicFramePr>
        <p:xfrm>
          <a:off x="10723121" y="1151387"/>
          <a:ext cx="366888" cy="15804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58044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9721022" y="1087595"/>
          <a:ext cx="366888" cy="1851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5137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 err="1"/>
              <a:t>LeNet</a:t>
            </a:r>
            <a:r>
              <a:rPr lang="en-US" dirty="0"/>
              <a:t> - 5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64846" y="1356386"/>
          <a:ext cx="1492036" cy="1325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203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32517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1802785" y="2025648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be 7"/>
          <p:cNvSpPr/>
          <p:nvPr/>
        </p:nvSpPr>
        <p:spPr>
          <a:xfrm>
            <a:off x="2497156" y="1425707"/>
            <a:ext cx="1310285" cy="1265895"/>
          </a:xfrm>
          <a:prstGeom prst="cube">
            <a:avLst>
              <a:gd name="adj" fmla="val 421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859916" y="2018915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610026" y="2025648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360136" y="2019739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9088202" y="2023143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9767306" y="115138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9767306" y="152475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9767306" y="263342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 flipH="1">
                <a:off x="9760628" y="2121557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9760628" y="2121557"/>
                <a:ext cx="287676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Oval 28"/>
          <p:cNvSpPr/>
          <p:nvPr/>
        </p:nvSpPr>
        <p:spPr>
          <a:xfrm>
            <a:off x="10769405" y="1203113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0" name="Oval 29"/>
          <p:cNvSpPr/>
          <p:nvPr/>
        </p:nvSpPr>
        <p:spPr>
          <a:xfrm>
            <a:off x="10769405" y="157648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10769405" y="241083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 flipH="1">
                <a:off x="10762727" y="2037463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0762727" y="2037463"/>
                <a:ext cx="287676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4" name="Straight Arrow Connector 33"/>
          <p:cNvCxnSpPr/>
          <p:nvPr/>
        </p:nvCxnSpPr>
        <p:spPr>
          <a:xfrm>
            <a:off x="10142644" y="2018971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1159111" y="2012296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11654109" y="1743285"/>
                <a:ext cx="47295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54109" y="1743285"/>
                <a:ext cx="472950" cy="52322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Cube 36"/>
          <p:cNvSpPr/>
          <p:nvPr/>
        </p:nvSpPr>
        <p:spPr>
          <a:xfrm>
            <a:off x="4456921" y="1520936"/>
            <a:ext cx="1100630" cy="1075436"/>
          </a:xfrm>
          <a:prstGeom prst="cube">
            <a:avLst>
              <a:gd name="adj" fmla="val 421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8" name="Cube 37"/>
          <p:cNvSpPr/>
          <p:nvPr/>
        </p:nvSpPr>
        <p:spPr>
          <a:xfrm>
            <a:off x="6207031" y="1520936"/>
            <a:ext cx="1100630" cy="1075436"/>
          </a:xfrm>
          <a:prstGeom prst="cube">
            <a:avLst>
              <a:gd name="adj" fmla="val 555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06371" y="2731831"/>
                <a:ext cx="1208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32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32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371" y="2731831"/>
                <a:ext cx="1208985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4545" t="-11475" r="-3535" b="-21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/>
              <p:cNvSpPr txBox="1"/>
              <p:nvPr/>
            </p:nvSpPr>
            <p:spPr>
              <a:xfrm>
                <a:off x="2574255" y="2731831"/>
                <a:ext cx="11560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</a:p>
            </p:txBody>
          </p:sp>
        </mc:Choice>
        <mc:Fallback xmlns=""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4255" y="2731831"/>
                <a:ext cx="1156086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4211" t="-8197" r="-4211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4470443" y="2723080"/>
                <a:ext cx="11560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0443" y="2723080"/>
                <a:ext cx="1156086" cy="369332"/>
              </a:xfrm>
              <a:prstGeom prst="rect">
                <a:avLst/>
              </a:prstGeom>
              <a:blipFill rotWithShape="0">
                <a:blip r:embed="rId7"/>
                <a:stretch>
                  <a:fillRect l="-4211" t="-10000" r="-4211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/>
              <p:cNvSpPr txBox="1"/>
              <p:nvPr/>
            </p:nvSpPr>
            <p:spPr>
              <a:xfrm>
                <a:off x="6133957" y="2731831"/>
                <a:ext cx="12843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10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10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16</a:t>
                </a:r>
              </a:p>
            </p:txBody>
          </p:sp>
        </mc:Choice>
        <mc:Fallback xmlns="">
          <p:sp>
            <p:nvSpPr>
              <p:cNvPr id="41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33957" y="2731831"/>
                <a:ext cx="1284326" cy="369332"/>
              </a:xfrm>
              <a:prstGeom prst="rect">
                <a:avLst/>
              </a:prstGeom>
              <a:blipFill>
                <a:blip r:embed="rId8"/>
                <a:stretch>
                  <a:fillRect l="-3791" t="-8197" r="-3791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Cube 41"/>
          <p:cNvSpPr/>
          <p:nvPr/>
        </p:nvSpPr>
        <p:spPr>
          <a:xfrm>
            <a:off x="7957141" y="1521047"/>
            <a:ext cx="1078583" cy="1075215"/>
          </a:xfrm>
          <a:prstGeom prst="cube">
            <a:avLst>
              <a:gd name="adj" fmla="val 6731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/>
              <p:cNvSpPr txBox="1"/>
              <p:nvPr/>
            </p:nvSpPr>
            <p:spPr>
              <a:xfrm>
                <a:off x="8039379" y="2731831"/>
                <a:ext cx="10278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16</a:t>
                </a:r>
              </a:p>
            </p:txBody>
          </p:sp>
        </mc:Choice>
        <mc:Fallback xmlns=""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39379" y="2731831"/>
                <a:ext cx="1027845" cy="369332"/>
              </a:xfrm>
              <a:prstGeom prst="rect">
                <a:avLst/>
              </a:prstGeom>
              <a:blipFill>
                <a:blip r:embed="rId9"/>
                <a:stretch>
                  <a:fillRect l="-5357" t="-8197" r="-4762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/>
          <p:cNvSpPr txBox="1"/>
          <p:nvPr/>
        </p:nvSpPr>
        <p:spPr>
          <a:xfrm>
            <a:off x="9619772" y="302451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120</a:t>
            </a:r>
            <a:endParaRPr lang="en-US" dirty="0">
              <a:solidFill>
                <a:prstClr val="black"/>
              </a:solidFill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0723121" y="302236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84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1795450" y="2060239"/>
                <a:ext cx="66075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5</a:t>
                </a:r>
              </a:p>
              <a:p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s = 1</a:t>
                </a:r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5450" y="2060239"/>
                <a:ext cx="660758" cy="584775"/>
              </a:xfrm>
              <a:prstGeom prst="rect">
                <a:avLst/>
              </a:prstGeom>
              <a:blipFill rotWithShape="0">
                <a:blip r:embed="rId10"/>
                <a:stretch>
                  <a:fillRect l="-5556" t="-48958" r="-3704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Box 46"/>
          <p:cNvSpPr txBox="1"/>
          <p:nvPr/>
        </p:nvSpPr>
        <p:spPr>
          <a:xfrm>
            <a:off x="3810652" y="2058654"/>
            <a:ext cx="659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f = 2</a:t>
            </a:r>
          </a:p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s = 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88939" y="1414216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avg 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5525990" y="2057522"/>
                <a:ext cx="66075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5</a:t>
                </a:r>
              </a:p>
              <a:p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s = 1</a:t>
                </a:r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5990" y="2057522"/>
                <a:ext cx="660758" cy="584775"/>
              </a:xfrm>
              <a:prstGeom prst="rect">
                <a:avLst/>
              </a:prstGeom>
              <a:blipFill rotWithShape="0">
                <a:blip r:embed="rId11"/>
                <a:stretch>
                  <a:fillRect l="-4587" t="-50526" r="-3670" b="-26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TextBox 48"/>
          <p:cNvSpPr txBox="1"/>
          <p:nvPr/>
        </p:nvSpPr>
        <p:spPr>
          <a:xfrm>
            <a:off x="7308329" y="1414216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avg pool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287068" y="2055906"/>
            <a:ext cx="659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f = 2</a:t>
            </a:r>
          </a:p>
          <a:p>
            <a:r>
              <a:rPr lang="en-US" sz="16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s = 2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0" y="6556658"/>
            <a:ext cx="66543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400" dirty="0" err="1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LeCun</a:t>
            </a:r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 et al., 1998. Gradient-based learning applied to document recognition]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xmlns="" id="{49E6EF89-F6D7-4FB2-A931-F52199A857D6}"/>
                  </a:ext>
                </a:extLst>
              </p14:cNvPr>
              <p14:cNvContentPartPr/>
              <p14:nvPr/>
            </p14:nvContentPartPr>
            <p14:xfrm>
              <a:off x="514440" y="1619280"/>
              <a:ext cx="8534520" cy="14860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9E6EF89-F6D7-4FB2-A931-F52199A857D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5080" y="1609920"/>
                <a:ext cx="8553240" cy="150480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17A6C0DF-CD40-4537-B5D2-2B53B7F58032}"/>
              </a:ext>
            </a:extLst>
          </p:cNvPr>
          <p:cNvSpPr/>
          <p:nvPr/>
        </p:nvSpPr>
        <p:spPr>
          <a:xfrm>
            <a:off x="8039379" y="3022366"/>
            <a:ext cx="1135443" cy="2961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xmlns="" id="{A5218152-694A-439F-A31A-BF26EFE6DC26}"/>
                  </a:ext>
                </a:extLst>
              </p14:cNvPr>
              <p14:cNvContentPartPr/>
              <p14:nvPr/>
            </p14:nvContentPartPr>
            <p14:xfrm>
              <a:off x="380880" y="615960"/>
              <a:ext cx="11728800" cy="59248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5218152-694A-439F-A31A-BF26EFE6DC26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1520" y="606600"/>
                <a:ext cx="11747520" cy="594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5834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27" grpId="0" animBg="1"/>
      <p:bldP spid="28" grpId="0" animBg="1"/>
      <p:bldP spid="11" grpId="0"/>
      <p:bldP spid="29" grpId="0" animBg="1"/>
      <p:bldP spid="30" grpId="0" animBg="1"/>
      <p:bldP spid="31" grpId="0" animBg="1"/>
      <p:bldP spid="32" grpId="0"/>
      <p:bldP spid="36" grpId="0"/>
      <p:bldP spid="37" grpId="0" animBg="1"/>
      <p:bldP spid="38" grpId="0" animBg="1"/>
      <p:bldP spid="3" grpId="0"/>
      <p:bldP spid="39" grpId="0"/>
      <p:bldP spid="40" grpId="0"/>
      <p:bldP spid="41" grpId="0"/>
      <p:bldP spid="42" grpId="0" animBg="1"/>
      <p:bldP spid="43" grpId="0"/>
      <p:bldP spid="44" grpId="0"/>
      <p:bldP spid="45" grpId="0"/>
      <p:bldP spid="46" grpId="0"/>
      <p:bldP spid="47" grpId="0"/>
      <p:bldP spid="5" grpId="0"/>
      <p:bldP spid="48" grpId="0"/>
      <p:bldP spid="49" grpId="0"/>
      <p:bldP spid="5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" name="Table 45"/>
          <p:cNvGraphicFramePr>
            <a:graphicFrameLocks noGrp="1"/>
          </p:cNvGraphicFramePr>
          <p:nvPr>
            <p:extLst/>
          </p:nvPr>
        </p:nvGraphicFramePr>
        <p:xfrm>
          <a:off x="424976" y="840154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 err="1"/>
              <a:t>AlexNet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212139" y="1671322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be 7"/>
          <p:cNvSpPr/>
          <p:nvPr/>
        </p:nvSpPr>
        <p:spPr>
          <a:xfrm>
            <a:off x="2872586" y="1064141"/>
            <a:ext cx="1256764" cy="1239629"/>
          </a:xfrm>
          <a:prstGeom prst="cube">
            <a:avLst>
              <a:gd name="adj" fmla="val 452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4303599" y="1668953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be 36"/>
          <p:cNvSpPr/>
          <p:nvPr/>
        </p:nvSpPr>
        <p:spPr>
          <a:xfrm>
            <a:off x="4978715" y="1133013"/>
            <a:ext cx="1159567" cy="1170757"/>
          </a:xfrm>
          <a:prstGeom prst="cube">
            <a:avLst>
              <a:gd name="adj" fmla="val 662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6371641" y="1670767"/>
            <a:ext cx="480190" cy="2366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8552148" y="1679878"/>
            <a:ext cx="480190" cy="2366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917508" y="348534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prstClr val="black"/>
                </a:solidFill>
              </a:rPr>
              <a:t>=</a:t>
            </a:r>
          </a:p>
        </p:txBody>
      </p:sp>
      <p:graphicFrame>
        <p:nvGraphicFramePr>
          <p:cNvPr id="58" name="Table 57"/>
          <p:cNvGraphicFramePr>
            <a:graphicFrameLocks noGrp="1"/>
          </p:cNvGraphicFramePr>
          <p:nvPr>
            <p:extLst/>
          </p:nvPr>
        </p:nvGraphicFramePr>
        <p:xfrm>
          <a:off x="8588267" y="2735721"/>
          <a:ext cx="366888" cy="1851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5137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9" name="Oval 58"/>
          <p:cNvSpPr/>
          <p:nvPr/>
        </p:nvSpPr>
        <p:spPr>
          <a:xfrm>
            <a:off x="8634551" y="2799513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0" name="Oval 59"/>
          <p:cNvSpPr/>
          <p:nvPr/>
        </p:nvSpPr>
        <p:spPr>
          <a:xfrm>
            <a:off x="8634551" y="317288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8634551" y="428155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/>
              <p:cNvSpPr txBox="1"/>
              <p:nvPr/>
            </p:nvSpPr>
            <p:spPr>
              <a:xfrm flipH="1">
                <a:off x="8627873" y="3769683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62" name="TextBox 6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8627873" y="3769683"/>
                <a:ext cx="287676" cy="276999"/>
              </a:xfrm>
              <a:prstGeom prst="rect">
                <a:avLst/>
              </a:prstGeom>
              <a:blipFill rotWithShape="0">
                <a:blip r:embed="rId2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7" name="Straight Arrow Connector 66"/>
          <p:cNvCxnSpPr/>
          <p:nvPr/>
        </p:nvCxnSpPr>
        <p:spPr>
          <a:xfrm>
            <a:off x="9003673" y="3761978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8" name="Table 67"/>
          <p:cNvGraphicFramePr>
            <a:graphicFrameLocks noGrp="1"/>
          </p:cNvGraphicFramePr>
          <p:nvPr>
            <p:extLst/>
          </p:nvPr>
        </p:nvGraphicFramePr>
        <p:xfrm>
          <a:off x="9596721" y="2743095"/>
          <a:ext cx="366888" cy="1851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5137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69" name="Oval 68"/>
          <p:cNvSpPr/>
          <p:nvPr/>
        </p:nvSpPr>
        <p:spPr>
          <a:xfrm>
            <a:off x="9643005" y="280688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0" name="Oval 69"/>
          <p:cNvSpPr/>
          <p:nvPr/>
        </p:nvSpPr>
        <p:spPr>
          <a:xfrm>
            <a:off x="9643005" y="318025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1" name="Oval 70"/>
          <p:cNvSpPr/>
          <p:nvPr/>
        </p:nvSpPr>
        <p:spPr>
          <a:xfrm>
            <a:off x="9643005" y="428892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 flipH="1">
                <a:off x="9636327" y="3777057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9636327" y="3777057"/>
                <a:ext cx="287676" cy="276999"/>
              </a:xfrm>
              <a:prstGeom prst="rect">
                <a:avLst/>
              </a:prstGeom>
              <a:blipFill rotWithShape="0">
                <a:blip r:embed="rId3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3" name="Straight Arrow Connector 72"/>
          <p:cNvCxnSpPr/>
          <p:nvPr/>
        </p:nvCxnSpPr>
        <p:spPr>
          <a:xfrm>
            <a:off x="10029449" y="3752927"/>
            <a:ext cx="480190" cy="2366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11620130" y="362481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aphicFrame>
        <p:nvGraphicFramePr>
          <p:cNvPr id="44" name="Table 43"/>
          <p:cNvGraphicFramePr>
            <a:graphicFrameLocks noGrp="1"/>
          </p:cNvGraphicFramePr>
          <p:nvPr>
            <p:extLst/>
          </p:nvPr>
        </p:nvGraphicFramePr>
        <p:xfrm>
          <a:off x="310670" y="927442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94753" y="1031277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/>
              <p:cNvSpPr txBox="1"/>
              <p:nvPr/>
            </p:nvSpPr>
            <p:spPr>
              <a:xfrm>
                <a:off x="379989" y="2690019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227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227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</a:p>
            </p:txBody>
          </p:sp>
        </mc:Choice>
        <mc:Fallback xmlns=""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9989" y="2690019"/>
                <a:ext cx="1465466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3320" t="-11475" r="-2905" b="-21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2830036" y="2322920"/>
                <a:ext cx="1388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55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55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  <m:r>
                      <a:rPr lang="en-US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9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0036" y="2322920"/>
                <a:ext cx="1388522" cy="369332"/>
              </a:xfrm>
              <a:prstGeom prst="rect">
                <a:avLst/>
              </a:prstGeom>
              <a:blipFill>
                <a:blip r:embed="rId5"/>
                <a:stretch>
                  <a:fillRect l="-3509" t="-11475" r="-3070" b="-21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/>
              <p:cNvSpPr txBox="1"/>
              <p:nvPr/>
            </p:nvSpPr>
            <p:spPr>
              <a:xfrm>
                <a:off x="4889885" y="2322920"/>
                <a:ext cx="13372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27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27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96</a:t>
                </a:r>
              </a:p>
            </p:txBody>
          </p:sp>
        </mc:Choice>
        <mc:Fallback xmlns="">
          <p:sp>
            <p:nvSpPr>
              <p:cNvPr id="50" name="Text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9885" y="2322920"/>
                <a:ext cx="1337226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3636" t="-11475" r="-3182" b="-21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7" name="Cube 56"/>
          <p:cNvSpPr/>
          <p:nvPr/>
        </p:nvSpPr>
        <p:spPr>
          <a:xfrm>
            <a:off x="6987647" y="941890"/>
            <a:ext cx="1389640" cy="1361880"/>
          </a:xfrm>
          <a:prstGeom prst="cube">
            <a:avLst>
              <a:gd name="adj" fmla="val 721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/>
              <p:cNvSpPr txBox="1"/>
              <p:nvPr/>
            </p:nvSpPr>
            <p:spPr>
              <a:xfrm>
                <a:off x="6949734" y="2312226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27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27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9734" y="2312226"/>
                <a:ext cx="1465466" cy="369332"/>
              </a:xfrm>
              <a:prstGeom prst="rect">
                <a:avLst/>
              </a:prstGeom>
              <a:blipFill rotWithShape="0">
                <a:blip r:embed="rId7"/>
                <a:stretch>
                  <a:fillRect l="-3333" t="-11475" r="-3333" b="-21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Cube 63"/>
          <p:cNvSpPr/>
          <p:nvPr/>
        </p:nvSpPr>
        <p:spPr>
          <a:xfrm>
            <a:off x="9226652" y="941890"/>
            <a:ext cx="1389640" cy="1361880"/>
          </a:xfrm>
          <a:prstGeom prst="cube">
            <a:avLst>
              <a:gd name="adj" fmla="val 8189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5" name="TextBox 64"/>
              <p:cNvSpPr txBox="1"/>
              <p:nvPr/>
            </p:nvSpPr>
            <p:spPr>
              <a:xfrm>
                <a:off x="9184592" y="2322920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65" name="TextBox 6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84592" y="2322920"/>
                <a:ext cx="1465466" cy="369332"/>
              </a:xfrm>
              <a:prstGeom prst="rect">
                <a:avLst/>
              </a:prstGeom>
              <a:blipFill rotWithShape="0">
                <a:blip r:embed="rId8"/>
                <a:stretch>
                  <a:fillRect l="-3750" t="-11475" r="-2917" b="-21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Cube 65"/>
          <p:cNvSpPr/>
          <p:nvPr/>
        </p:nvSpPr>
        <p:spPr>
          <a:xfrm>
            <a:off x="833809" y="3049474"/>
            <a:ext cx="1389640" cy="1361880"/>
          </a:xfrm>
          <a:prstGeom prst="cube">
            <a:avLst>
              <a:gd name="adj" fmla="val 869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0" name="TextBox 79"/>
              <p:cNvSpPr txBox="1"/>
              <p:nvPr/>
            </p:nvSpPr>
            <p:spPr>
              <a:xfrm>
                <a:off x="403288" y="4575937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384</a:t>
                </a:r>
              </a:p>
            </p:txBody>
          </p:sp>
        </mc:Choice>
        <mc:Fallback xmlns="">
          <p:sp>
            <p:nvSpPr>
              <p:cNvPr id="80" name="TextBox 7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288" y="4575937"/>
                <a:ext cx="1465466" cy="369332"/>
              </a:xfrm>
              <a:prstGeom prst="rect">
                <a:avLst/>
              </a:prstGeom>
              <a:blipFill rotWithShape="0">
                <a:blip r:embed="rId9"/>
                <a:stretch>
                  <a:fillRect l="-3320" t="-13333" r="-2905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1" name="Cube 80"/>
          <p:cNvSpPr/>
          <p:nvPr/>
        </p:nvSpPr>
        <p:spPr>
          <a:xfrm>
            <a:off x="2995104" y="2959587"/>
            <a:ext cx="1389640" cy="1361880"/>
          </a:xfrm>
          <a:prstGeom prst="cube">
            <a:avLst>
              <a:gd name="adj" fmla="val 869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/>
              <p:cNvSpPr txBox="1"/>
              <p:nvPr/>
            </p:nvSpPr>
            <p:spPr>
              <a:xfrm>
                <a:off x="3018662" y="4570589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384</a:t>
                </a:r>
              </a:p>
            </p:txBody>
          </p:sp>
        </mc:Choice>
        <mc:Fallback xmlns="">
          <p:sp>
            <p:nvSpPr>
              <p:cNvPr id="82" name="TextBox 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8662" y="4570589"/>
                <a:ext cx="1465466" cy="369332"/>
              </a:xfrm>
              <a:prstGeom prst="rect">
                <a:avLst/>
              </a:prstGeom>
              <a:blipFill rotWithShape="0">
                <a:blip r:embed="rId9"/>
                <a:stretch>
                  <a:fillRect l="-3320" t="-13333" r="-2905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3" name="Cube 82"/>
          <p:cNvSpPr/>
          <p:nvPr/>
        </p:nvSpPr>
        <p:spPr>
          <a:xfrm>
            <a:off x="5117220" y="3165679"/>
            <a:ext cx="1105518" cy="1093704"/>
          </a:xfrm>
          <a:prstGeom prst="cube">
            <a:avLst>
              <a:gd name="adj" fmla="val 8316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5" name="TextBox 84"/>
              <p:cNvSpPr txBox="1"/>
              <p:nvPr/>
            </p:nvSpPr>
            <p:spPr>
              <a:xfrm>
                <a:off x="4942687" y="4570589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13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85" name="TextBox 8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2687" y="4570589"/>
                <a:ext cx="1465466" cy="369332"/>
              </a:xfrm>
              <a:prstGeom prst="rect">
                <a:avLst/>
              </a:prstGeom>
              <a:blipFill rotWithShape="0">
                <a:blip r:embed="rId10"/>
                <a:stretch>
                  <a:fillRect l="-3750" t="-13333" r="-291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6" name="Cube 85"/>
          <p:cNvSpPr/>
          <p:nvPr/>
        </p:nvSpPr>
        <p:spPr>
          <a:xfrm>
            <a:off x="6796700" y="3165679"/>
            <a:ext cx="1105518" cy="1093704"/>
          </a:xfrm>
          <a:prstGeom prst="cube">
            <a:avLst>
              <a:gd name="adj" fmla="val 878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7" name="TextBox 86"/>
              <p:cNvSpPr txBox="1"/>
              <p:nvPr/>
            </p:nvSpPr>
            <p:spPr>
              <a:xfrm>
                <a:off x="6616726" y="4570589"/>
                <a:ext cx="1208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6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87" name="TextBox 8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6726" y="4570589"/>
                <a:ext cx="1208985" cy="369332"/>
              </a:xfrm>
              <a:prstGeom prst="rect">
                <a:avLst/>
              </a:prstGeom>
              <a:blipFill rotWithShape="0">
                <a:blip r:embed="rId11"/>
                <a:stretch>
                  <a:fillRect l="-4020" t="-13333" r="-3518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TextBox 87"/>
          <p:cNvSpPr txBox="1"/>
          <p:nvPr/>
        </p:nvSpPr>
        <p:spPr>
          <a:xfrm>
            <a:off x="8428745" y="457593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9216</a:t>
            </a:r>
            <a:endParaRPr lang="en-US" dirty="0">
              <a:solidFill>
                <a:prstClr val="black"/>
              </a:solidFill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9431351" y="457416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4096</a:t>
            </a:r>
          </a:p>
        </p:txBody>
      </p:sp>
      <p:cxnSp>
        <p:nvCxnSpPr>
          <p:cNvPr id="90" name="Straight Arrow Connector 89"/>
          <p:cNvCxnSpPr/>
          <p:nvPr/>
        </p:nvCxnSpPr>
        <p:spPr>
          <a:xfrm>
            <a:off x="11034628" y="3769683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1" name="Table 90"/>
          <p:cNvGraphicFramePr>
            <a:graphicFrameLocks noGrp="1"/>
          </p:cNvGraphicFramePr>
          <p:nvPr>
            <p:extLst/>
          </p:nvPr>
        </p:nvGraphicFramePr>
        <p:xfrm>
          <a:off x="10611676" y="2735721"/>
          <a:ext cx="366888" cy="1851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85137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92" name="Oval 91"/>
          <p:cNvSpPr/>
          <p:nvPr/>
        </p:nvSpPr>
        <p:spPr>
          <a:xfrm>
            <a:off x="10657960" y="2799513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3" name="Oval 92"/>
          <p:cNvSpPr/>
          <p:nvPr/>
        </p:nvSpPr>
        <p:spPr>
          <a:xfrm>
            <a:off x="10657960" y="317288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4" name="Oval 93"/>
          <p:cNvSpPr/>
          <p:nvPr/>
        </p:nvSpPr>
        <p:spPr>
          <a:xfrm>
            <a:off x="10657960" y="428155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5" name="TextBox 94"/>
              <p:cNvSpPr txBox="1"/>
              <p:nvPr/>
            </p:nvSpPr>
            <p:spPr>
              <a:xfrm flipH="1">
                <a:off x="10651282" y="3769683"/>
                <a:ext cx="28767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prstClr val="black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⋮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95" name="TextBox 9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0651282" y="3769683"/>
                <a:ext cx="287676" cy="276999"/>
              </a:xfrm>
              <a:prstGeom prst="rect">
                <a:avLst/>
              </a:prstGeom>
              <a:blipFill rotWithShape="0">
                <a:blip r:embed="rId12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6" name="TextBox 95"/>
          <p:cNvSpPr txBox="1"/>
          <p:nvPr/>
        </p:nvSpPr>
        <p:spPr>
          <a:xfrm>
            <a:off x="10446306" y="4566788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4096</a:t>
            </a:r>
          </a:p>
        </p:txBody>
      </p:sp>
      <p:cxnSp>
        <p:nvCxnSpPr>
          <p:cNvPr id="97" name="Straight Arrow Connector 96"/>
          <p:cNvCxnSpPr/>
          <p:nvPr/>
        </p:nvCxnSpPr>
        <p:spPr>
          <a:xfrm>
            <a:off x="6252170" y="3752927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4219017" y="3752927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>
            <a:off x="2185864" y="3749364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152711" y="3777057"/>
            <a:ext cx="544530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TextBox 100"/>
              <p:cNvSpPr txBox="1"/>
              <p:nvPr/>
            </p:nvSpPr>
            <p:spPr>
              <a:xfrm>
                <a:off x="2052297" y="1753522"/>
                <a:ext cx="88838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11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11</a:t>
                </a:r>
              </a:p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s = 4</a:t>
                </a:r>
              </a:p>
            </p:txBody>
          </p:sp>
        </mc:Choice>
        <mc:Fallback xmlns="">
          <p:sp>
            <p:nvSpPr>
              <p:cNvPr id="101" name="TextBox 10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2297" y="1753522"/>
                <a:ext cx="888385" cy="584775"/>
              </a:xfrm>
              <a:prstGeom prst="rect">
                <a:avLst/>
              </a:prstGeom>
              <a:blipFill rotWithShape="0">
                <a:blip r:embed="rId13"/>
                <a:stretch>
                  <a:fillRect l="-3448" t="-50000" r="-2759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2" name="TextBox 101"/>
              <p:cNvSpPr txBox="1"/>
              <p:nvPr/>
            </p:nvSpPr>
            <p:spPr>
              <a:xfrm>
                <a:off x="4217056" y="1718995"/>
                <a:ext cx="66075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s = 2</a:t>
                </a:r>
              </a:p>
            </p:txBody>
          </p:sp>
        </mc:Choice>
        <mc:Fallback xmlns="">
          <p:sp>
            <p:nvSpPr>
              <p:cNvPr id="102" name="TextBox 10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17056" y="1718995"/>
                <a:ext cx="660757" cy="584775"/>
              </a:xfrm>
              <a:prstGeom prst="rect">
                <a:avLst/>
              </a:prstGeom>
              <a:blipFill rotWithShape="0">
                <a:blip r:embed="rId14"/>
                <a:stretch>
                  <a:fillRect l="-5556" t="-48958" r="-3704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3" name="TextBox 102"/>
          <p:cNvSpPr txBox="1"/>
          <p:nvPr/>
        </p:nvSpPr>
        <p:spPr>
          <a:xfrm>
            <a:off x="4180887" y="1120737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MAX-POOL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TextBox 103"/>
              <p:cNvSpPr txBox="1"/>
              <p:nvPr/>
            </p:nvSpPr>
            <p:spPr>
              <a:xfrm>
                <a:off x="6266536" y="1723728"/>
                <a:ext cx="6783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5</a:t>
                </a:r>
              </a:p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same</a:t>
                </a:r>
              </a:p>
            </p:txBody>
          </p:sp>
        </mc:Choice>
        <mc:Fallback xmlns="">
          <p:sp>
            <p:nvSpPr>
              <p:cNvPr id="104" name="TextBox 10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6536" y="1723728"/>
                <a:ext cx="678392" cy="584775"/>
              </a:xfrm>
              <a:prstGeom prst="rect">
                <a:avLst/>
              </a:prstGeom>
              <a:blipFill rotWithShape="0">
                <a:blip r:embed="rId15"/>
                <a:stretch>
                  <a:fillRect l="-4505" t="-50000" r="-3604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/>
              <p:cNvSpPr txBox="1"/>
              <p:nvPr/>
            </p:nvSpPr>
            <p:spPr>
              <a:xfrm>
                <a:off x="8453232" y="1722718"/>
                <a:ext cx="66075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s = 2</a:t>
                </a:r>
              </a:p>
            </p:txBody>
          </p:sp>
        </mc:Choice>
        <mc:Fallback xmlns="">
          <p:sp>
            <p:nvSpPr>
              <p:cNvPr id="105" name="TextBox 10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53232" y="1722718"/>
                <a:ext cx="660757" cy="584775"/>
              </a:xfrm>
              <a:prstGeom prst="rect">
                <a:avLst/>
              </a:prstGeom>
              <a:blipFill rotWithShape="0">
                <a:blip r:embed="rId16"/>
                <a:stretch>
                  <a:fillRect l="-5556" t="-50000" r="-3704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6" name="TextBox 105"/>
          <p:cNvSpPr txBox="1"/>
          <p:nvPr/>
        </p:nvSpPr>
        <p:spPr>
          <a:xfrm>
            <a:off x="8417063" y="1124460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MAX-POOL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7" name="TextBox 106"/>
              <p:cNvSpPr txBox="1"/>
              <p:nvPr/>
            </p:nvSpPr>
            <p:spPr>
              <a:xfrm>
                <a:off x="85780" y="3884110"/>
                <a:ext cx="6783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same</a:t>
                </a:r>
              </a:p>
            </p:txBody>
          </p:sp>
        </mc:Choice>
        <mc:Fallback xmlns="">
          <p:sp>
            <p:nvSpPr>
              <p:cNvPr id="107" name="TextBox 10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80" y="3884110"/>
                <a:ext cx="678392" cy="584775"/>
              </a:xfrm>
              <a:prstGeom prst="rect">
                <a:avLst/>
              </a:prstGeom>
              <a:blipFill rotWithShape="0">
                <a:blip r:embed="rId17"/>
                <a:stretch>
                  <a:fillRect l="-3604" t="-48958" r="-4505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TextBox 107"/>
              <p:cNvSpPr txBox="1"/>
              <p:nvPr/>
            </p:nvSpPr>
            <p:spPr>
              <a:xfrm>
                <a:off x="2087094" y="3884109"/>
                <a:ext cx="6607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</p:txBody>
          </p:sp>
        </mc:Choice>
        <mc:Fallback xmlns="">
          <p:sp>
            <p:nvSpPr>
              <p:cNvPr id="108" name="TextBox 10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87094" y="3884109"/>
                <a:ext cx="660757" cy="338554"/>
              </a:xfrm>
              <a:prstGeom prst="rect">
                <a:avLst/>
              </a:prstGeom>
              <a:blipFill rotWithShape="0">
                <a:blip r:embed="rId18"/>
                <a:stretch>
                  <a:fillRect l="-4587" t="-83929" r="-3670" b="-1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0" name="TextBox 109"/>
              <p:cNvSpPr txBox="1"/>
              <p:nvPr/>
            </p:nvSpPr>
            <p:spPr>
              <a:xfrm>
                <a:off x="4156732" y="3890087"/>
                <a:ext cx="6607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</p:txBody>
          </p:sp>
        </mc:Choice>
        <mc:Fallback xmlns="">
          <p:sp>
            <p:nvSpPr>
              <p:cNvPr id="110" name="TextBox 10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56732" y="3890087"/>
                <a:ext cx="660757" cy="338554"/>
              </a:xfrm>
              <a:prstGeom prst="rect">
                <a:avLst/>
              </a:prstGeom>
              <a:blipFill rotWithShape="0">
                <a:blip r:embed="rId19"/>
                <a:stretch>
                  <a:fillRect l="-5556" t="-83929" r="-3704" b="-1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1" name="TextBox 110"/>
              <p:cNvSpPr txBox="1"/>
              <p:nvPr/>
            </p:nvSpPr>
            <p:spPr>
              <a:xfrm>
                <a:off x="6107795" y="3864445"/>
                <a:ext cx="66075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sz="1600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sz="16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 3</a:t>
                </a:r>
              </a:p>
              <a:p>
                <a:pPr algn="ctr"/>
                <a:r>
                  <a:rPr lang="en-US" sz="16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s = 2</a:t>
                </a:r>
              </a:p>
            </p:txBody>
          </p:sp>
        </mc:Choice>
        <mc:Fallback xmlns="">
          <p:sp>
            <p:nvSpPr>
              <p:cNvPr id="111" name="TextBox 1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7795" y="3864445"/>
                <a:ext cx="660757" cy="584775"/>
              </a:xfrm>
              <a:prstGeom prst="rect">
                <a:avLst/>
              </a:prstGeom>
              <a:blipFill rotWithShape="0">
                <a:blip r:embed="rId16"/>
                <a:stretch>
                  <a:fillRect l="-5556" t="-50000" r="-3704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2" name="TextBox 111"/>
          <p:cNvSpPr txBox="1"/>
          <p:nvPr/>
        </p:nvSpPr>
        <p:spPr>
          <a:xfrm>
            <a:off x="6190942" y="3283577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MAX-POOL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11203641" y="3977638"/>
            <a:ext cx="106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Softmax</a:t>
            </a:r>
          </a:p>
          <a:p>
            <a:pPr algn="ctr"/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1000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537464"/>
            <a:ext cx="76915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400" dirty="0" err="1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Krizhevsky</a:t>
            </a:r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 et al., 2012. ImageNet classification with deep convolutional neural networks]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xmlns="" id="{B9B40344-01BD-4FC7-ABBE-ABC2842D6902}"/>
                  </a:ext>
                </a:extLst>
              </p14:cNvPr>
              <p14:cNvContentPartPr/>
              <p14:nvPr/>
            </p14:nvContentPartPr>
            <p14:xfrm>
              <a:off x="539640" y="469800"/>
              <a:ext cx="10268280" cy="6299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9B40344-01BD-4FC7-ABBE-ABC2842D690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0280" y="460440"/>
                <a:ext cx="10287000" cy="631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31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7" grpId="0" animBg="1"/>
      <p:bldP spid="23" grpId="0"/>
      <p:bldP spid="59" grpId="0" animBg="1"/>
      <p:bldP spid="60" grpId="0" animBg="1"/>
      <p:bldP spid="61" grpId="0" animBg="1"/>
      <p:bldP spid="62" grpId="0"/>
      <p:bldP spid="69" grpId="0" animBg="1"/>
      <p:bldP spid="70" grpId="0" animBg="1"/>
      <p:bldP spid="71" grpId="0" animBg="1"/>
      <p:bldP spid="72" grpId="0"/>
      <p:bldP spid="74" grpId="0" animBg="1"/>
      <p:bldP spid="47" grpId="0"/>
      <p:bldP spid="48" grpId="0"/>
      <p:bldP spid="50" grpId="0"/>
      <p:bldP spid="57" grpId="0" animBg="1"/>
      <p:bldP spid="63" grpId="0"/>
      <p:bldP spid="64" grpId="0" animBg="1"/>
      <p:bldP spid="65" grpId="0"/>
      <p:bldP spid="66" grpId="0" animBg="1"/>
      <p:bldP spid="80" grpId="0"/>
      <p:bldP spid="81" grpId="0" animBg="1"/>
      <p:bldP spid="82" grpId="0"/>
      <p:bldP spid="83" grpId="0" animBg="1"/>
      <p:bldP spid="85" grpId="0"/>
      <p:bldP spid="86" grpId="0" animBg="1"/>
      <p:bldP spid="87" grpId="0"/>
      <p:bldP spid="88" grpId="0"/>
      <p:bldP spid="89" grpId="0"/>
      <p:bldP spid="92" grpId="0" animBg="1"/>
      <p:bldP spid="93" grpId="0" animBg="1"/>
      <p:bldP spid="94" grpId="0" animBg="1"/>
      <p:bldP spid="95" grpId="0"/>
      <p:bldP spid="96" grpId="0"/>
      <p:bldP spid="101" grpId="0"/>
      <p:bldP spid="102" grpId="0"/>
      <p:bldP spid="103" grpId="0"/>
      <p:bldP spid="104" grpId="0"/>
      <p:bldP spid="105" grpId="0"/>
      <p:bldP spid="106" grpId="0"/>
      <p:bldP spid="107" grpId="0"/>
      <p:bldP spid="108" grpId="0"/>
      <p:bldP spid="110" grpId="0"/>
      <p:bldP spid="111" grpId="0"/>
      <p:bldP spid="112" grpId="0"/>
      <p:bldP spid="1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VGG - 16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90988" y="1317320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376682" y="1404608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260765" y="1508443"/>
          <a:ext cx="1650702" cy="16552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7511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7587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53383" y="3147128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224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224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383" y="3147128"/>
                <a:ext cx="1465466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3750" t="-11475" r="-2917" b="-21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/>
          <p:cNvCxnSpPr/>
          <p:nvPr/>
        </p:nvCxnSpPr>
        <p:spPr>
          <a:xfrm>
            <a:off x="2311762" y="2256554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182880" y="890319"/>
                <a:ext cx="357822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CONV</a:t>
                </a:r>
                <a:r>
                  <a:rPr lang="en-US" dirty="0">
                    <a:solidFill>
                      <a:prstClr val="black"/>
                    </a:solidFill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=</a:t>
                </a:r>
                <a:r>
                  <a:rPr lang="en-US" dirty="0">
                    <a:solidFill>
                      <a:prstClr val="black"/>
                    </a:solidFill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3 filter, s = 1, same </a:t>
                </a:r>
                <a:r>
                  <a:rPr lang="en-US" dirty="0">
                    <a:solidFill>
                      <a:prstClr val="black"/>
                    </a:solidFill>
                  </a:rPr>
                  <a:t> </a:t>
                </a:r>
              </a:p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880" y="890319"/>
                <a:ext cx="3578224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1363" t="-66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4069212" y="890318"/>
                <a:ext cx="284885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MAX-POOL =</a:t>
                </a:r>
                <a:r>
                  <a:rPr lang="en-US" dirty="0">
                    <a:solidFill>
                      <a:prstClr val="black"/>
                    </a:solidFill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 , s = 2</a:t>
                </a:r>
                <a:endParaRPr lang="en-US" dirty="0">
                  <a:solidFill>
                    <a:prstClr val="black"/>
                  </a:solidFill>
                </a:endParaRPr>
              </a:p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9212" y="890318"/>
                <a:ext cx="2848857" cy="646331"/>
              </a:xfrm>
              <a:prstGeom prst="rect">
                <a:avLst/>
              </a:prstGeom>
              <a:blipFill rotWithShape="0">
                <a:blip r:embed="rId4"/>
                <a:stretch>
                  <a:fillRect l="-1927" t="-6604" r="-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169346" y="2326221"/>
                <a:ext cx="116705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prstClr val="black"/>
                    </a:solidFill>
                  </a:rPr>
                  <a:t>[CONV 64]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</a:rPr>
                  <a:t>2</a:t>
                </a:r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9346" y="2326221"/>
                <a:ext cx="1167051" cy="646331"/>
              </a:xfrm>
              <a:prstGeom prst="rect">
                <a:avLst/>
              </a:prstGeom>
              <a:blipFill rotWithShape="0">
                <a:blip r:embed="rId5"/>
                <a:stretch>
                  <a:fillRect l="-4712" t="-5660" r="-3665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224963" y="2069934"/>
                <a:ext cx="15937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224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224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64</a:t>
                </a:r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4963" y="2069934"/>
                <a:ext cx="1593706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3065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4789995" y="2326221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5595203" y="2069934"/>
                <a:ext cx="15937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112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112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64</a:t>
                </a:r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5203" y="2069934"/>
                <a:ext cx="1593706" cy="369332"/>
              </a:xfrm>
              <a:prstGeom prst="rect">
                <a:avLst/>
              </a:prstGeom>
              <a:blipFill rotWithShape="0">
                <a:blip r:embed="rId7"/>
                <a:stretch>
                  <a:fillRect l="-3448" t="-13333" r="-268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/>
          <p:cNvCxnSpPr/>
          <p:nvPr/>
        </p:nvCxnSpPr>
        <p:spPr>
          <a:xfrm>
            <a:off x="4690429" y="2254600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187901" y="2256553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6986976" y="2326220"/>
                <a:ext cx="128407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prstClr val="black"/>
                    </a:solidFill>
                  </a:rPr>
                  <a:t>[CONV 128]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</a:rPr>
                  <a:t>2</a:t>
                </a: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6976" y="2326220"/>
                <a:ext cx="1284070" cy="646331"/>
              </a:xfrm>
              <a:prstGeom prst="rect">
                <a:avLst/>
              </a:prstGeom>
              <a:blipFill rotWithShape="0">
                <a:blip r:embed="rId8"/>
                <a:stretch>
                  <a:fillRect l="-3791" t="-5660" r="-3318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8092676" y="2069934"/>
                <a:ext cx="17219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112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112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128</a:t>
                </a:r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2676" y="2069934"/>
                <a:ext cx="1721946" cy="369332"/>
              </a:xfrm>
              <a:prstGeom prst="rect">
                <a:avLst/>
              </a:prstGeom>
              <a:blipFill rotWithShape="0">
                <a:blip r:embed="rId9"/>
                <a:stretch>
                  <a:fillRect l="-3191" t="-13333" r="-2482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/>
          <p:cNvSpPr txBox="1"/>
          <p:nvPr/>
        </p:nvSpPr>
        <p:spPr>
          <a:xfrm>
            <a:off x="9920222" y="2326221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POOL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9843420" y="2254600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10731464" y="2069934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56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56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128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31464" y="2069934"/>
                <a:ext cx="1465466" cy="369332"/>
              </a:xfrm>
              <a:prstGeom prst="rect">
                <a:avLst/>
              </a:prstGeom>
              <a:blipFill rotWithShape="0">
                <a:blip r:embed="rId10"/>
                <a:stretch>
                  <a:fillRect l="-3320" t="-13333" r="-2905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/>
          <p:cNvCxnSpPr/>
          <p:nvPr/>
        </p:nvCxnSpPr>
        <p:spPr>
          <a:xfrm>
            <a:off x="646832" y="4067447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445907" y="4137114"/>
                <a:ext cx="128407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prstClr val="black"/>
                    </a:solidFill>
                  </a:rPr>
                  <a:t>[CONV 256]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</a:rPr>
                  <a:t>3</a:t>
                </a: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907" y="4137114"/>
                <a:ext cx="1284070" cy="646331"/>
              </a:xfrm>
              <a:prstGeom prst="rect">
                <a:avLst/>
              </a:prstGeom>
              <a:blipFill rotWithShape="0">
                <a:blip r:embed="rId11"/>
                <a:stretch>
                  <a:fillRect l="-3791" t="-5660" r="-3318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1576142" y="3883579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56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56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6142" y="3883579"/>
                <a:ext cx="1465466" cy="369332"/>
              </a:xfrm>
              <a:prstGeom prst="rect">
                <a:avLst/>
              </a:prstGeom>
              <a:blipFill rotWithShape="0">
                <a:blip r:embed="rId12"/>
                <a:stretch>
                  <a:fillRect l="-3750" t="-11475" r="-2917" b="-21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/>
          <p:cNvSpPr txBox="1"/>
          <p:nvPr/>
        </p:nvSpPr>
        <p:spPr>
          <a:xfrm>
            <a:off x="3093070" y="4132287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/>
              <p:cNvSpPr txBox="1"/>
              <p:nvPr/>
            </p:nvSpPr>
            <p:spPr>
              <a:xfrm>
                <a:off x="3898278" y="3876000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256</a:t>
                </a:r>
              </a:p>
            </p:txBody>
          </p:sp>
        </mc:Choice>
        <mc:Fallback xmlns="">
          <p:sp>
            <p:nvSpPr>
              <p:cNvPr id="29" name="TextBox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8278" y="3876000"/>
                <a:ext cx="1465466" cy="369332"/>
              </a:xfrm>
              <a:prstGeom prst="rect">
                <a:avLst/>
              </a:prstGeom>
              <a:blipFill rotWithShape="0">
                <a:blip r:embed="rId13"/>
                <a:stretch>
                  <a:fillRect l="-3320" t="-13333" r="-2905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Straight Arrow Connector 29"/>
          <p:cNvCxnSpPr/>
          <p:nvPr/>
        </p:nvCxnSpPr>
        <p:spPr>
          <a:xfrm>
            <a:off x="2993504" y="4060666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448936" y="4062619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/>
              <p:cNvSpPr txBox="1"/>
              <p:nvPr/>
            </p:nvSpPr>
            <p:spPr>
              <a:xfrm>
                <a:off x="5248011" y="4132286"/>
                <a:ext cx="128407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prstClr val="black"/>
                    </a:solidFill>
                  </a:rPr>
                  <a:t>[CONV 512]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prstClr val="black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n-US" smtClean="0">
                          <a:solidFill>
                            <a:prstClr val="black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3</m:t>
                      </m:r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8011" y="4132286"/>
                <a:ext cx="1284070" cy="646331"/>
              </a:xfrm>
              <a:prstGeom prst="rect">
                <a:avLst/>
              </a:prstGeom>
              <a:blipFill rotWithShape="0">
                <a:blip r:embed="rId14"/>
                <a:stretch>
                  <a:fillRect l="-4265" t="-5660" r="-2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6395751" y="3876000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28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512</a:t>
                </a:r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5751" y="3876000"/>
                <a:ext cx="1465466" cy="369332"/>
              </a:xfrm>
              <a:prstGeom prst="rect">
                <a:avLst/>
              </a:prstGeom>
              <a:blipFill rotWithShape="0">
                <a:blip r:embed="rId15"/>
                <a:stretch>
                  <a:fillRect l="-3320" t="-13333" r="-2905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/>
          <p:cNvSpPr txBox="1"/>
          <p:nvPr/>
        </p:nvSpPr>
        <p:spPr>
          <a:xfrm>
            <a:off x="8066642" y="4132287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POOL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7989840" y="4060666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9021586" y="3876000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512</a:t>
                </a:r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1586" y="3876000"/>
                <a:ext cx="1465466" cy="369332"/>
              </a:xfrm>
              <a:prstGeom prst="rect">
                <a:avLst/>
              </a:prstGeom>
              <a:blipFill rotWithShape="0">
                <a:blip r:embed="rId16"/>
                <a:stretch>
                  <a:fillRect l="-3750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4" name="Straight Arrow Connector 43"/>
          <p:cNvCxnSpPr/>
          <p:nvPr/>
        </p:nvCxnSpPr>
        <p:spPr>
          <a:xfrm>
            <a:off x="691913" y="5392486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>
              <a:xfrm>
                <a:off x="490988" y="5462153"/>
                <a:ext cx="128407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prstClr val="black"/>
                    </a:solidFill>
                  </a:rPr>
                  <a:t>[CONV 512]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</a:rPr>
                  <a:t>3</a:t>
                </a:r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988" y="5462153"/>
                <a:ext cx="1284070" cy="646331"/>
              </a:xfrm>
              <a:prstGeom prst="rect">
                <a:avLst/>
              </a:prstGeom>
              <a:blipFill rotWithShape="0">
                <a:blip r:embed="rId17"/>
                <a:stretch>
                  <a:fillRect l="-4286" t="-4717" r="-3333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1621223" y="5208618"/>
                <a:ext cx="14654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14</a:t>
                </a:r>
                <a:r>
                  <a:rPr lang="en-US" dirty="0">
                    <a:solidFill>
                      <a:prstClr val="black"/>
                    </a:solidFill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512</a:t>
                </a:r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1223" y="5208618"/>
                <a:ext cx="1465466" cy="369332"/>
              </a:xfrm>
              <a:prstGeom prst="rect">
                <a:avLst/>
              </a:prstGeom>
              <a:blipFill rotWithShape="0">
                <a:blip r:embed="rId18"/>
                <a:stretch>
                  <a:fillRect l="-3750" t="-11475" r="-2917" b="-213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Box 46"/>
          <p:cNvSpPr txBox="1"/>
          <p:nvPr/>
        </p:nvSpPr>
        <p:spPr>
          <a:xfrm>
            <a:off x="3216537" y="5464107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POOL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/>
              <p:cNvSpPr txBox="1"/>
              <p:nvPr/>
            </p:nvSpPr>
            <p:spPr>
              <a:xfrm>
                <a:off x="4021745" y="5207820"/>
                <a:ext cx="11560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7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7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512</a:t>
                </a:r>
              </a:p>
            </p:txBody>
          </p:sp>
        </mc:Choice>
        <mc:Fallback xmlns="">
          <p:sp>
            <p:nvSpPr>
              <p:cNvPr id="48" name="TextBox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745" y="5207820"/>
                <a:ext cx="1156086" cy="369332"/>
              </a:xfrm>
              <a:prstGeom prst="rect">
                <a:avLst/>
              </a:prstGeom>
              <a:blipFill rotWithShape="0">
                <a:blip r:embed="rId19"/>
                <a:stretch>
                  <a:fillRect l="-4762" t="-8197" r="-4233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9" name="Straight Arrow Connector 48"/>
          <p:cNvCxnSpPr/>
          <p:nvPr/>
        </p:nvCxnSpPr>
        <p:spPr>
          <a:xfrm>
            <a:off x="3116971" y="5392486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5184231" y="5396778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6145388" y="5207820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FC</a:t>
            </a:r>
            <a:endParaRPr lang="en-US" dirty="0">
              <a:solidFill>
                <a:prstClr val="black"/>
              </a:solidFill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049207" y="546215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4096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>
            <a:off x="6736324" y="5392486"/>
            <a:ext cx="9047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707991" y="520352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FC</a:t>
            </a:r>
            <a:endParaRPr lang="en-US" dirty="0">
              <a:solidFill>
                <a:prstClr val="black"/>
              </a:solidFill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611810" y="545786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4096</a:t>
            </a:r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8294715" y="5382693"/>
            <a:ext cx="822523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9267295" y="5193735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Softmax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453243" y="545786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1000</a:t>
            </a:r>
            <a:endParaRPr lang="en-US" dirty="0">
              <a:solidFill>
                <a:prstClr val="black"/>
              </a:solidFill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0" y="6561348"/>
            <a:ext cx="83022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</a:t>
            </a:r>
            <a:r>
              <a:rPr lang="en-US" sz="1400" dirty="0" err="1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Simonyan</a:t>
            </a:r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 &amp; Zisserman 2015. Very deep convolutional networks for large-scale image recognition]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EBE82410-1BC8-4E2F-9FEB-3EDD4D0B223A}"/>
                  </a:ext>
                </a:extLst>
              </p14:cNvPr>
              <p14:cNvContentPartPr/>
              <p14:nvPr/>
            </p14:nvContentPartPr>
            <p14:xfrm>
              <a:off x="495360" y="311040"/>
              <a:ext cx="11690640" cy="61916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BE82410-1BC8-4E2F-9FEB-3EDD4D0B223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86000" y="301680"/>
                <a:ext cx="11709360" cy="621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8367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3" grpId="0"/>
      <p:bldP spid="15" grpId="0"/>
      <p:bldP spid="16" grpId="0"/>
      <p:bldP spid="20" grpId="0"/>
      <p:bldP spid="21" grpId="0"/>
      <p:bldP spid="22" grpId="0"/>
      <p:bldP spid="24" grpId="0"/>
      <p:bldP spid="26" grpId="0"/>
      <p:bldP spid="27" grpId="0"/>
      <p:bldP spid="28" grpId="0"/>
      <p:bldP spid="29" grpId="0"/>
      <p:bldP spid="32" grpId="0"/>
      <p:bldP spid="33" grpId="0"/>
      <p:bldP spid="34" grpId="0"/>
      <p:bldP spid="37" grpId="0"/>
      <p:bldP spid="45" grpId="0"/>
      <p:bldP spid="46" grpId="0"/>
      <p:bldP spid="47" grpId="0"/>
      <p:bldP spid="48" grpId="0"/>
      <p:bldP spid="52" grpId="0"/>
      <p:bldP spid="53" grpId="0"/>
      <p:bldP spid="55" grpId="0"/>
      <p:bldP spid="56" grpId="0"/>
      <p:bldP spid="58" grpId="0"/>
      <p:bldP spid="5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Residual Network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/>
          </p:nvPr>
        </p:nvGraphicFramePr>
        <p:xfrm>
          <a:off x="2304783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1" name="Oval 20"/>
          <p:cNvSpPr/>
          <p:nvPr/>
        </p:nvSpPr>
        <p:spPr>
          <a:xfrm>
            <a:off x="2351067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2351067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2351067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1819020" y="1895020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293401" y="1645219"/>
                <a:ext cx="43954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x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401" y="1645219"/>
                <a:ext cx="439543" cy="5232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10628876" y="1605219"/>
                <a:ext cx="775084" cy="5416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8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]</m:t>
                          </m:r>
                        </m:sup>
                      </m:sSup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28876" y="1605219"/>
                <a:ext cx="775084" cy="54162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/>
          <p:cNvCxnSpPr/>
          <p:nvPr/>
        </p:nvCxnSpPr>
        <p:spPr>
          <a:xfrm flipV="1">
            <a:off x="882890" y="191729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2755150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Table 40"/>
          <p:cNvGraphicFramePr>
            <a:graphicFrameLocks noGrp="1"/>
          </p:cNvGraphicFramePr>
          <p:nvPr>
            <p:extLst/>
          </p:nvPr>
        </p:nvGraphicFramePr>
        <p:xfrm>
          <a:off x="1352772" y="1353225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2" name="Oval 41"/>
          <p:cNvSpPr/>
          <p:nvPr/>
        </p:nvSpPr>
        <p:spPr>
          <a:xfrm>
            <a:off x="1399056" y="1404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3" name="Oval 42"/>
          <p:cNvSpPr/>
          <p:nvPr/>
        </p:nvSpPr>
        <p:spPr>
          <a:xfrm>
            <a:off x="1399056" y="177832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4" name="Oval 43"/>
          <p:cNvSpPr/>
          <p:nvPr/>
        </p:nvSpPr>
        <p:spPr>
          <a:xfrm>
            <a:off x="1399056" y="213654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graphicFrame>
        <p:nvGraphicFramePr>
          <p:cNvPr id="45" name="Table 44"/>
          <p:cNvGraphicFramePr>
            <a:graphicFrameLocks noGrp="1"/>
          </p:cNvGraphicFramePr>
          <p:nvPr>
            <p:extLst/>
          </p:nvPr>
        </p:nvGraphicFramePr>
        <p:xfrm>
          <a:off x="3213817" y="1353225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6" name="Oval 45"/>
          <p:cNvSpPr/>
          <p:nvPr/>
        </p:nvSpPr>
        <p:spPr>
          <a:xfrm>
            <a:off x="3260101" y="1404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3260101" y="177832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3260101" y="213654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3691280" y="190451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e 49"/>
          <p:cNvGraphicFramePr>
            <a:graphicFrameLocks noGrp="1"/>
          </p:cNvGraphicFramePr>
          <p:nvPr>
            <p:extLst/>
          </p:nvPr>
        </p:nvGraphicFramePr>
        <p:xfrm>
          <a:off x="4168768" y="1353225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1" name="Oval 50"/>
          <p:cNvSpPr/>
          <p:nvPr/>
        </p:nvSpPr>
        <p:spPr>
          <a:xfrm>
            <a:off x="4215052" y="140495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4215052" y="177832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4215052" y="213654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V="1">
            <a:off x="4627410" y="1904517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5" name="Table 54"/>
          <p:cNvGraphicFramePr>
            <a:graphicFrameLocks noGrp="1"/>
          </p:cNvGraphicFramePr>
          <p:nvPr>
            <p:extLst/>
          </p:nvPr>
        </p:nvGraphicFramePr>
        <p:xfrm>
          <a:off x="5105363" y="1354342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6" name="Oval 55"/>
          <p:cNvSpPr/>
          <p:nvPr/>
        </p:nvSpPr>
        <p:spPr>
          <a:xfrm>
            <a:off x="5151647" y="140606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7" name="Oval 56"/>
          <p:cNvSpPr/>
          <p:nvPr/>
        </p:nvSpPr>
        <p:spPr>
          <a:xfrm>
            <a:off x="5151647" y="177943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8" name="Oval 57"/>
          <p:cNvSpPr/>
          <p:nvPr/>
        </p:nvSpPr>
        <p:spPr>
          <a:xfrm>
            <a:off x="5151647" y="213765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 flipV="1">
            <a:off x="5563540" y="1905634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0" name="Table 59"/>
          <p:cNvGraphicFramePr>
            <a:graphicFrameLocks noGrp="1"/>
          </p:cNvGraphicFramePr>
          <p:nvPr>
            <p:extLst/>
          </p:nvPr>
        </p:nvGraphicFramePr>
        <p:xfrm>
          <a:off x="6061740" y="1348191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61" name="Oval 60"/>
          <p:cNvSpPr/>
          <p:nvPr/>
        </p:nvSpPr>
        <p:spPr>
          <a:xfrm>
            <a:off x="6108024" y="139991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2" name="Oval 61"/>
          <p:cNvSpPr/>
          <p:nvPr/>
        </p:nvSpPr>
        <p:spPr>
          <a:xfrm>
            <a:off x="6108024" y="1773286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3" name="Oval 62"/>
          <p:cNvSpPr/>
          <p:nvPr/>
        </p:nvSpPr>
        <p:spPr>
          <a:xfrm>
            <a:off x="6108024" y="213150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flipV="1">
            <a:off x="6499670" y="1899483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5" name="Table 64"/>
          <p:cNvGraphicFramePr>
            <a:graphicFrameLocks noGrp="1"/>
          </p:cNvGraphicFramePr>
          <p:nvPr>
            <p:extLst/>
          </p:nvPr>
        </p:nvGraphicFramePr>
        <p:xfrm>
          <a:off x="6976444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66" name="Oval 65"/>
          <p:cNvSpPr/>
          <p:nvPr/>
        </p:nvSpPr>
        <p:spPr>
          <a:xfrm>
            <a:off x="7022728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7" name="Oval 66"/>
          <p:cNvSpPr/>
          <p:nvPr/>
        </p:nvSpPr>
        <p:spPr>
          <a:xfrm>
            <a:off x="7022728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8" name="Oval 67"/>
          <p:cNvSpPr/>
          <p:nvPr/>
        </p:nvSpPr>
        <p:spPr>
          <a:xfrm>
            <a:off x="7022728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69" name="Straight Arrow Connector 68"/>
          <p:cNvCxnSpPr/>
          <p:nvPr/>
        </p:nvCxnSpPr>
        <p:spPr>
          <a:xfrm flipV="1">
            <a:off x="7435800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0" name="Table 69"/>
          <p:cNvGraphicFramePr>
            <a:graphicFrameLocks noGrp="1"/>
          </p:cNvGraphicFramePr>
          <p:nvPr>
            <p:extLst/>
          </p:nvPr>
        </p:nvGraphicFramePr>
        <p:xfrm>
          <a:off x="7913502" y="1353287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71" name="Oval 70"/>
          <p:cNvSpPr/>
          <p:nvPr/>
        </p:nvSpPr>
        <p:spPr>
          <a:xfrm>
            <a:off x="7959786" y="1405013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2" name="Oval 71"/>
          <p:cNvSpPr/>
          <p:nvPr/>
        </p:nvSpPr>
        <p:spPr>
          <a:xfrm>
            <a:off x="7959786" y="1778382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7959786" y="2136604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74" name="Straight Arrow Connector 73"/>
          <p:cNvCxnSpPr/>
          <p:nvPr/>
        </p:nvCxnSpPr>
        <p:spPr>
          <a:xfrm flipV="1">
            <a:off x="8371930" y="1904579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5" name="Table 74"/>
          <p:cNvGraphicFramePr>
            <a:graphicFrameLocks noGrp="1"/>
          </p:cNvGraphicFramePr>
          <p:nvPr>
            <p:extLst/>
          </p:nvPr>
        </p:nvGraphicFramePr>
        <p:xfrm>
          <a:off x="8858105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76" name="Oval 75"/>
          <p:cNvSpPr/>
          <p:nvPr/>
        </p:nvSpPr>
        <p:spPr>
          <a:xfrm>
            <a:off x="8904389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7" name="Oval 76"/>
          <p:cNvSpPr/>
          <p:nvPr/>
        </p:nvSpPr>
        <p:spPr>
          <a:xfrm>
            <a:off x="8904389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8904389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9308063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0" name="Table 79"/>
          <p:cNvGraphicFramePr>
            <a:graphicFrameLocks noGrp="1"/>
          </p:cNvGraphicFramePr>
          <p:nvPr>
            <p:extLst/>
          </p:nvPr>
        </p:nvGraphicFramePr>
        <p:xfrm>
          <a:off x="9763014" y="1352363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81" name="Oval 80"/>
          <p:cNvSpPr/>
          <p:nvPr/>
        </p:nvSpPr>
        <p:spPr>
          <a:xfrm>
            <a:off x="9809298" y="140408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2" name="Oval 81"/>
          <p:cNvSpPr/>
          <p:nvPr/>
        </p:nvSpPr>
        <p:spPr>
          <a:xfrm>
            <a:off x="9809298" y="177745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3" name="Oval 82"/>
          <p:cNvSpPr/>
          <p:nvPr/>
        </p:nvSpPr>
        <p:spPr>
          <a:xfrm>
            <a:off x="9809298" y="213568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84" name="Straight Arrow Connector 83"/>
          <p:cNvCxnSpPr/>
          <p:nvPr/>
        </p:nvCxnSpPr>
        <p:spPr>
          <a:xfrm flipV="1">
            <a:off x="10183155" y="1903655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1139356" y="3032151"/>
            <a:ext cx="3829773" cy="3383273"/>
            <a:chOff x="1139356" y="2775301"/>
            <a:chExt cx="3829773" cy="3383273"/>
          </a:xfrm>
        </p:grpSpPr>
        <p:grpSp>
          <p:nvGrpSpPr>
            <p:cNvPr id="11" name="Group 10"/>
            <p:cNvGrpSpPr/>
            <p:nvPr/>
          </p:nvGrpSpPr>
          <p:grpSpPr>
            <a:xfrm>
              <a:off x="1139356" y="3149749"/>
              <a:ext cx="3829773" cy="3008825"/>
              <a:chOff x="797637" y="2959947"/>
              <a:chExt cx="3829773" cy="3008825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996230" y="2959947"/>
                <a:ext cx="3631180" cy="2808032"/>
                <a:chOff x="1847050" y="3912102"/>
                <a:chExt cx="2321718" cy="1567525"/>
              </a:xfrm>
            </p:grpSpPr>
            <p:cxnSp>
              <p:nvCxnSpPr>
                <p:cNvPr id="85" name="Straight Arrow Connector 84"/>
                <p:cNvCxnSpPr/>
                <p:nvPr/>
              </p:nvCxnSpPr>
              <p:spPr>
                <a:xfrm flipV="1">
                  <a:off x="2015254" y="3912102"/>
                  <a:ext cx="650" cy="1567525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Arrow Connector 85"/>
                <p:cNvCxnSpPr/>
                <p:nvPr/>
              </p:nvCxnSpPr>
              <p:spPr>
                <a:xfrm flipV="1">
                  <a:off x="1847050" y="5330613"/>
                  <a:ext cx="2321718" cy="3388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" name="TextBox 9"/>
              <p:cNvSpPr txBox="1"/>
              <p:nvPr/>
            </p:nvSpPr>
            <p:spPr>
              <a:xfrm>
                <a:off x="2158436" y="5507107"/>
                <a:ext cx="1306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# layers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 rot="16200000">
                <a:off x="-44901" y="3999661"/>
                <a:ext cx="21467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training </a:t>
                </a:r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error</a:t>
                </a:r>
              </a:p>
            </p:txBody>
          </p:sp>
        </p:grpSp>
        <p:sp>
          <p:nvSpPr>
            <p:cNvPr id="94" name="TextBox 93"/>
            <p:cNvSpPr txBox="1"/>
            <p:nvPr/>
          </p:nvSpPr>
          <p:spPr>
            <a:xfrm>
              <a:off x="2639422" y="2775301"/>
              <a:ext cx="9412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prstClr val="black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Plain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810650" y="3030285"/>
            <a:ext cx="3829773" cy="3385139"/>
            <a:chOff x="6810650" y="2773435"/>
            <a:chExt cx="3829773" cy="3385139"/>
          </a:xfrm>
        </p:grpSpPr>
        <p:grpSp>
          <p:nvGrpSpPr>
            <p:cNvPr id="88" name="Group 87"/>
            <p:cNvGrpSpPr/>
            <p:nvPr/>
          </p:nvGrpSpPr>
          <p:grpSpPr>
            <a:xfrm>
              <a:off x="6810650" y="3155818"/>
              <a:ext cx="3829773" cy="3002756"/>
              <a:chOff x="797637" y="2959947"/>
              <a:chExt cx="3829773" cy="3002756"/>
            </a:xfrm>
          </p:grpSpPr>
          <p:grpSp>
            <p:nvGrpSpPr>
              <p:cNvPr id="89" name="Group 88"/>
              <p:cNvGrpSpPr/>
              <p:nvPr/>
            </p:nvGrpSpPr>
            <p:grpSpPr>
              <a:xfrm>
                <a:off x="996230" y="2959947"/>
                <a:ext cx="3631180" cy="2808032"/>
                <a:chOff x="1847050" y="3912102"/>
                <a:chExt cx="2321718" cy="1567525"/>
              </a:xfrm>
            </p:grpSpPr>
            <p:cxnSp>
              <p:nvCxnSpPr>
                <p:cNvPr id="92" name="Straight Arrow Connector 91"/>
                <p:cNvCxnSpPr/>
                <p:nvPr/>
              </p:nvCxnSpPr>
              <p:spPr>
                <a:xfrm flipV="1">
                  <a:off x="2015254" y="3912102"/>
                  <a:ext cx="650" cy="1567525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Arrow Connector 92"/>
                <p:cNvCxnSpPr/>
                <p:nvPr/>
              </p:nvCxnSpPr>
              <p:spPr>
                <a:xfrm flipV="1">
                  <a:off x="1847050" y="5330613"/>
                  <a:ext cx="2321718" cy="3388"/>
                </a:xfrm>
                <a:prstGeom prst="straightConnector1">
                  <a:avLst/>
                </a:prstGeom>
                <a:ln w="15875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0" name="TextBox 89"/>
              <p:cNvSpPr txBox="1"/>
              <p:nvPr/>
            </p:nvSpPr>
            <p:spPr>
              <a:xfrm>
                <a:off x="2158436" y="5501038"/>
                <a:ext cx="13067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# layers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 rot="16200000">
                <a:off x="-44901" y="3999661"/>
                <a:ext cx="214674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training </a:t>
                </a:r>
                <a:r>
                  <a:rPr lang="en-US" sz="2400" dirty="0">
                    <a:solidFill>
                      <a:prstClr val="black"/>
                    </a:solidFill>
                    <a:latin typeface="Century Schoolbook" charset="0"/>
                    <a:ea typeface="Century Schoolbook" charset="0"/>
                    <a:cs typeface="Century Schoolbook" charset="0"/>
                  </a:rPr>
                  <a:t>error</a:t>
                </a:r>
              </a:p>
            </p:txBody>
          </p:sp>
        </p:grpSp>
        <p:sp>
          <p:nvSpPr>
            <p:cNvPr id="95" name="TextBox 94"/>
            <p:cNvSpPr txBox="1"/>
            <p:nvPr/>
          </p:nvSpPr>
          <p:spPr>
            <a:xfrm>
              <a:off x="8210722" y="2773435"/>
              <a:ext cx="12282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prstClr val="black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ResNet</a:t>
              </a:r>
              <a:endParaRPr lang="en-US" sz="2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xmlns="" id="{59105B44-13A4-416C-949D-C6534B6217E7}"/>
              </a:ext>
            </a:extLst>
          </p:cNvPr>
          <p:cNvSpPr txBox="1"/>
          <p:nvPr/>
        </p:nvSpPr>
        <p:spPr>
          <a:xfrm>
            <a:off x="0" y="6592170"/>
            <a:ext cx="5375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[He et al., 2015. Deep residual networks for image recognition]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C840C910-E081-4B1B-AB50-027F6615762D}"/>
                  </a:ext>
                </a:extLst>
              </p14:cNvPr>
              <p14:cNvContentPartPr/>
              <p14:nvPr/>
            </p14:nvContentPartPr>
            <p14:xfrm>
              <a:off x="317520" y="279360"/>
              <a:ext cx="10338120" cy="5544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840C910-E081-4B1B-AB50-027F6615762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8160" y="270000"/>
                <a:ext cx="10356840" cy="556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20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xmlns="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>
                  <a:solidFill>
                    <a:prstClr val="black"/>
                  </a:solidFill>
                </a:rPr>
                <a:t>deeplearning.ai</a:t>
              </a:r>
              <a:endParaRPr lang="en-US" sz="36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Case Studies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85694" y="4026189"/>
            <a:ext cx="66096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prstClr val="black"/>
                </a:solidFill>
              </a:rPr>
              <a:t>Residual Networks (</a:t>
            </a:r>
            <a:r>
              <a:rPr lang="en-US" sz="6600" dirty="0" err="1">
                <a:solidFill>
                  <a:prstClr val="black"/>
                </a:solidFill>
              </a:rPr>
              <a:t>ResNets</a:t>
            </a:r>
            <a:r>
              <a:rPr lang="en-US" sz="6600" dirty="0">
                <a:solidFill>
                  <a:prstClr val="black"/>
                </a:solidFill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6768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Residual block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6263649" y="769382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Oval 15"/>
          <p:cNvSpPr/>
          <p:nvPr/>
        </p:nvSpPr>
        <p:spPr>
          <a:xfrm>
            <a:off x="6309933" y="821108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6309933" y="1194477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309933" y="155269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5675688" y="1312039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138837" y="1132195"/>
                <a:ext cx="564706" cy="381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]</m:t>
                          </m:r>
                        </m:sup>
                      </m:sSup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8837" y="1132195"/>
                <a:ext cx="564706" cy="38113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/>
              <p:cNvSpPr txBox="1"/>
              <p:nvPr/>
            </p:nvSpPr>
            <p:spPr>
              <a:xfrm>
                <a:off x="7076258" y="1127313"/>
                <a:ext cx="784317" cy="381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+2]</m:t>
                          </m:r>
                        </m:sup>
                      </m:sSup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6" name="TextBox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6258" y="1127313"/>
                <a:ext cx="784317" cy="38113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/>
          <p:cNvCxnSpPr/>
          <p:nvPr/>
        </p:nvCxnSpPr>
        <p:spPr>
          <a:xfrm flipV="1">
            <a:off x="4699516" y="1334316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683790" y="1320674"/>
            <a:ext cx="392468" cy="4172"/>
          </a:xfrm>
          <a:prstGeom prst="straightConnector1">
            <a:avLst/>
          </a:prstGeom>
          <a:ln w="158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5229032" y="770244"/>
          <a:ext cx="366888" cy="1100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68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1008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2" name="Oval 31"/>
          <p:cNvSpPr/>
          <p:nvPr/>
        </p:nvSpPr>
        <p:spPr>
          <a:xfrm>
            <a:off x="5275316" y="821970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5275316" y="1195339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5275316" y="1553561"/>
            <a:ext cx="274320" cy="274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/>
              <p:cNvSpPr txBox="1"/>
              <p:nvPr/>
            </p:nvSpPr>
            <p:spPr>
              <a:xfrm>
                <a:off x="634944" y="4476614"/>
                <a:ext cx="3238066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=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]</m:t>
                          </m:r>
                        </m:sup>
                      </m:sSup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𝑏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+1]</m:t>
                          </m:r>
                        </m:sup>
                      </m:sSup>
                    </m:oMath>
                  </m:oMathPara>
                </a14:m>
                <a:endParaRPr lang="en-US" sz="20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5" name="TextBox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944" y="4476614"/>
                <a:ext cx="3238066" cy="41331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/>
              <p:cNvSpPr txBox="1"/>
              <p:nvPr/>
            </p:nvSpPr>
            <p:spPr>
              <a:xfrm>
                <a:off x="3939337" y="4474167"/>
                <a:ext cx="2154116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𝑔</m:t>
                      </m:r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6" name="TextBox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39337" y="4474167"/>
                <a:ext cx="2154116" cy="413318"/>
              </a:xfrm>
              <a:prstGeom prst="rect">
                <a:avLst/>
              </a:prstGeom>
              <a:blipFill>
                <a:blip r:embed="rId5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/>
              <p:cNvSpPr txBox="1"/>
              <p:nvPr/>
            </p:nvSpPr>
            <p:spPr>
              <a:xfrm>
                <a:off x="6339827" y="4474167"/>
                <a:ext cx="3468194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= </m:t>
                      </m:r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+1]</m:t>
                          </m:r>
                        </m:sup>
                      </m:sSup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𝑏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+2]</m:t>
                          </m:r>
                        </m:sup>
                      </m:sSup>
                    </m:oMath>
                  </m:oMathPara>
                </a14:m>
                <a:endParaRPr lang="en-US" sz="20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7" name="TextBox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9827" y="4474167"/>
                <a:ext cx="3468194" cy="41331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/>
              <p:cNvSpPr txBox="1"/>
              <p:nvPr/>
            </p:nvSpPr>
            <p:spPr>
              <a:xfrm>
                <a:off x="10023576" y="4474167"/>
                <a:ext cx="2154116" cy="4133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=</m:t>
                      </m:r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𝑔</m:t>
                      </m:r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sz="2000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+2]</m:t>
                          </m:r>
                        </m:sup>
                      </m:sSup>
                      <m:r>
                        <a:rPr lang="en-US" sz="2000" i="1" smtClean="0">
                          <a:solidFill>
                            <a:prstClr val="black"/>
                          </a:solidFill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38" name="TextBox 3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3576" y="4474167"/>
                <a:ext cx="2154116" cy="413318"/>
              </a:xfrm>
              <a:prstGeom prst="rect">
                <a:avLst/>
              </a:prstGeom>
              <a:blipFill>
                <a:blip r:embed="rId7"/>
                <a:stretch>
                  <a:fillRect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5549945" y="853869"/>
                <a:ext cx="784317" cy="3811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[</m:t>
                          </m:r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𝑙</m:t>
                          </m:r>
                          <m:r>
                            <a:rPr lang="en-US" i="1" smtClean="0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+1]</m:t>
                          </m:r>
                        </m:sup>
                      </m:sSup>
                    </m:oMath>
                  </m:oMathPara>
                </a14:m>
                <a:endParaRPr lang="en-US" dirty="0">
                  <a:solidFill>
                    <a:prstClr val="black"/>
                  </a:solidFill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9945" y="853869"/>
                <a:ext cx="784317" cy="381130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0" y="6592170"/>
            <a:ext cx="5375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entury Schoolbook" charset="0"/>
                <a:ea typeface="Century Schoolbook" charset="0"/>
                <a:cs typeface="Century Schoolbook" charset="0"/>
              </a:rPr>
              <a:t>[He et al., 2015. Deep residual networks for image recognition]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xmlns="" id="{A179CDFE-1E3B-4A2D-86E8-ACFB883CD883}"/>
                  </a:ext>
                </a:extLst>
              </p14:cNvPr>
              <p14:cNvContentPartPr/>
              <p14:nvPr/>
            </p14:nvContentPartPr>
            <p14:xfrm>
              <a:off x="196920" y="196920"/>
              <a:ext cx="11982600" cy="58359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179CDFE-1E3B-4A2D-86E8-ACFB883CD88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87560" y="187560"/>
                <a:ext cx="12001320" cy="585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118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 animBg="1"/>
      <p:bldP spid="3" grpId="0"/>
      <p:bldP spid="26" grpId="0"/>
      <p:bldP spid="32" grpId="0" animBg="1"/>
      <p:bldP spid="33" grpId="0" animBg="1"/>
      <p:bldP spid="34" grpId="0" animBg="1"/>
      <p:bldP spid="35" grpId="0"/>
      <p:bldP spid="36" grpId="0"/>
      <p:bldP spid="37" grpId="0"/>
      <p:bldP spid="38" grpId="0"/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658</Words>
  <Application>Microsoft Office PowerPoint</Application>
  <PresentationFormat>Breitbild</PresentationFormat>
  <Paragraphs>257</Paragraphs>
  <Slides>21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Century Schoolbook</vt:lpstr>
      <vt:lpstr>Office Theme</vt:lpstr>
      <vt:lpstr>Microsoft PowerPoint-Präsentation</vt:lpstr>
      <vt:lpstr>Case Studies</vt:lpstr>
      <vt:lpstr>Outline</vt:lpstr>
      <vt:lpstr>Case Studies</vt:lpstr>
      <vt:lpstr>LeNet - 5</vt:lpstr>
      <vt:lpstr>AlexNet</vt:lpstr>
      <vt:lpstr>VGG - 16</vt:lpstr>
      <vt:lpstr>Residual Network</vt:lpstr>
      <vt:lpstr>Case Studies</vt:lpstr>
      <vt:lpstr>Residual block</vt:lpstr>
      <vt:lpstr>Residual Network</vt:lpstr>
      <vt:lpstr>Case Studies</vt:lpstr>
      <vt:lpstr>Why does a 1 × 1 convolution do?</vt:lpstr>
      <vt:lpstr>Using 1×1 convolutions</vt:lpstr>
      <vt:lpstr>Case Studies</vt:lpstr>
      <vt:lpstr>Motivation for inception network</vt:lpstr>
      <vt:lpstr>The problem of computational cost </vt:lpstr>
      <vt:lpstr>Using 1×1 convolution</vt:lpstr>
      <vt:lpstr>Case Studies</vt:lpstr>
      <vt:lpstr>Inception module</vt:lpstr>
      <vt:lpstr>Inception network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Andreas Pester</cp:lastModifiedBy>
  <cp:revision>183</cp:revision>
  <dcterms:created xsi:type="dcterms:W3CDTF">2017-07-10T20:19:53Z</dcterms:created>
  <dcterms:modified xsi:type="dcterms:W3CDTF">2017-12-18T08:51:53Z</dcterms:modified>
</cp:coreProperties>
</file>

<file path=docProps/thumbnail.jpeg>
</file>